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71" r:id="rId4"/>
    <p:sldMasterId id="2147483672" r:id="rId5"/>
    <p:sldMasterId id="2147483673"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5" Type="http://schemas.openxmlformats.org/officeDocument/2006/relationships/slideMaster" Target="slideMasters/slideMaster2.xml"/><Relationship Id="rId6" Type="http://schemas.openxmlformats.org/officeDocument/2006/relationships/slideMaster" Target="slideMasters/slideMaster3.xml"/><Relationship Id="rId29" Type="http://schemas.openxmlformats.org/officeDocument/2006/relationships/slide" Target="slides/slide2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11" Type="http://schemas.openxmlformats.org/officeDocument/2006/relationships/slide" Target="slides/slide4.xml"/><Relationship Id="rId33" Type="http://schemas.openxmlformats.org/officeDocument/2006/relationships/slide" Target="slides/slide26.xml"/><Relationship Id="rId10" Type="http://schemas.openxmlformats.org/officeDocument/2006/relationships/slide" Target="slides/slide3.xml"/><Relationship Id="rId32" Type="http://schemas.openxmlformats.org/officeDocument/2006/relationships/slide" Target="slides/slide25.xml"/><Relationship Id="rId13" Type="http://schemas.openxmlformats.org/officeDocument/2006/relationships/slide" Target="slides/slide6.xml"/><Relationship Id="rId35" Type="http://schemas.openxmlformats.org/officeDocument/2006/relationships/slide" Target="slides/slide28.xml"/><Relationship Id="rId12" Type="http://schemas.openxmlformats.org/officeDocument/2006/relationships/slide" Target="slides/slide5.xml"/><Relationship Id="rId34" Type="http://schemas.openxmlformats.org/officeDocument/2006/relationships/slide" Target="slides/slide27.xml"/><Relationship Id="rId15" Type="http://schemas.openxmlformats.org/officeDocument/2006/relationships/slide" Target="slides/slide8.xml"/><Relationship Id="rId37" Type="http://schemas.openxmlformats.org/officeDocument/2006/relationships/slide" Target="slides/slide30.xml"/><Relationship Id="rId14" Type="http://schemas.openxmlformats.org/officeDocument/2006/relationships/slide" Target="slides/slide7.xml"/><Relationship Id="rId36" Type="http://schemas.openxmlformats.org/officeDocument/2006/relationships/slide" Target="slides/slide29.xml"/><Relationship Id="rId17" Type="http://schemas.openxmlformats.org/officeDocument/2006/relationships/slide" Target="slides/slide10.xml"/><Relationship Id="rId16" Type="http://schemas.openxmlformats.org/officeDocument/2006/relationships/slide" Target="slides/slide9.xml"/><Relationship Id="rId38" Type="http://schemas.openxmlformats.org/officeDocument/2006/relationships/slide" Target="slides/slide31.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7" name="Shape 417"/>
        <p:cNvGrpSpPr/>
        <p:nvPr/>
      </p:nvGrpSpPr>
      <p:grpSpPr>
        <a:xfrm>
          <a:off x="0" y="0"/>
          <a:ext cx="0" cy="0"/>
          <a:chOff x="0" y="0"/>
          <a:chExt cx="0" cy="0"/>
        </a:xfrm>
      </p:grpSpPr>
      <p:sp>
        <p:nvSpPr>
          <p:cNvPr id="418" name="Google Shape;418;g5d0ee9cd9a_2_329: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9" name="Google Shape;419;g5d0ee9cd9a_2_3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5" name="Shape 795"/>
        <p:cNvGrpSpPr/>
        <p:nvPr/>
      </p:nvGrpSpPr>
      <p:grpSpPr>
        <a:xfrm>
          <a:off x="0" y="0"/>
          <a:ext cx="0" cy="0"/>
          <a:chOff x="0" y="0"/>
          <a:chExt cx="0" cy="0"/>
        </a:xfrm>
      </p:grpSpPr>
      <p:sp>
        <p:nvSpPr>
          <p:cNvPr id="796" name="Google Shape;796;g5d0ee9cd9a_2_79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97" name="Google Shape;797;g5d0ee9cd9a_2_79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
              <a:t>Reason #5</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One of the coolest things about both teaching and running is that there are new people who join all the time! And each of these people has something to add.</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And just as cool are the people who have been at it for years, especially when they are willing to share their expertise with others.</a:t>
            </a:r>
            <a:endParaRPr/>
          </a:p>
        </p:txBody>
      </p:sp>
      <p:sp>
        <p:nvSpPr>
          <p:cNvPr id="798" name="Google Shape;798;g5d0ee9cd9a_2_79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0" name="Shape 850"/>
        <p:cNvGrpSpPr/>
        <p:nvPr/>
      </p:nvGrpSpPr>
      <p:grpSpPr>
        <a:xfrm>
          <a:off x="0" y="0"/>
          <a:ext cx="0" cy="0"/>
          <a:chOff x="0" y="0"/>
          <a:chExt cx="0" cy="0"/>
        </a:xfrm>
      </p:grpSpPr>
      <p:sp>
        <p:nvSpPr>
          <p:cNvPr id="851" name="Google Shape;851;g5d0ee9cd9a_2_8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52" name="Google Shape;852;g5d0ee9cd9a_2_84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a:t>You should model for your students what it means to be a learner each and every day.</a:t>
            </a:r>
            <a:endParaRPr/>
          </a:p>
        </p:txBody>
      </p:sp>
      <p:sp>
        <p:nvSpPr>
          <p:cNvPr id="853" name="Google Shape;853;g5d0ee9cd9a_2_84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5" name="Shape 895"/>
        <p:cNvGrpSpPr/>
        <p:nvPr/>
      </p:nvGrpSpPr>
      <p:grpSpPr>
        <a:xfrm>
          <a:off x="0" y="0"/>
          <a:ext cx="0" cy="0"/>
          <a:chOff x="0" y="0"/>
          <a:chExt cx="0" cy="0"/>
        </a:xfrm>
      </p:grpSpPr>
      <p:sp>
        <p:nvSpPr>
          <p:cNvPr id="896" name="Google Shape;896;g5d0ee9cd9a_2_89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97" name="Google Shape;897;g5d0ee9cd9a_2_89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
              <a:t>Reason #6</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 get it...teaching is hard. I don't know what kind of sales pitch you were given, but this shouldn't be a surprise.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It is hard. It's always been hard. And it always will be hard.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But that's also what makes it so special and memorable.</a:t>
            </a:r>
            <a:endParaRPr/>
          </a:p>
        </p:txBody>
      </p:sp>
      <p:sp>
        <p:nvSpPr>
          <p:cNvPr id="898" name="Google Shape;898;g5d0ee9cd9a_2_89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2" name="Shape 952"/>
        <p:cNvGrpSpPr/>
        <p:nvPr/>
      </p:nvGrpSpPr>
      <p:grpSpPr>
        <a:xfrm>
          <a:off x="0" y="0"/>
          <a:ext cx="0" cy="0"/>
          <a:chOff x="0" y="0"/>
          <a:chExt cx="0" cy="0"/>
        </a:xfrm>
      </p:grpSpPr>
      <p:sp>
        <p:nvSpPr>
          <p:cNvPr id="953" name="Google Shape;953;g5d0ee9cd9a_2_9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54" name="Google Shape;954;g5d0ee9cd9a_2_94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a:t>Teddy Roosevelt once said, "Nothing in the world is worth having or worth doing unless it means effort, pain, and difficulty."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If that doesn't encompass what is means to be a teacher, I don't know what does.</a:t>
            </a:r>
            <a:endParaRPr/>
          </a:p>
        </p:txBody>
      </p:sp>
      <p:sp>
        <p:nvSpPr>
          <p:cNvPr id="955" name="Google Shape;955;g5d0ee9cd9a_2_94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9" name="Shape 969"/>
        <p:cNvGrpSpPr/>
        <p:nvPr/>
      </p:nvGrpSpPr>
      <p:grpSpPr>
        <a:xfrm>
          <a:off x="0" y="0"/>
          <a:ext cx="0" cy="0"/>
          <a:chOff x="0" y="0"/>
          <a:chExt cx="0" cy="0"/>
        </a:xfrm>
      </p:grpSpPr>
      <p:sp>
        <p:nvSpPr>
          <p:cNvPr id="970" name="Google Shape;970;g5d0ee9cd9a_2_96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71" name="Google Shape;971;g5d0ee9cd9a_2_96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
              <a:t>Reason #7</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Two fun facts about me -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1. I can pee while running, and hardly any of it runs downmy legs in the process.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2. I have heard every snide comment you all have made throughout this entire presentation. There haven't been many, but you (and I) know who you are.</a:t>
            </a:r>
            <a:endParaRPr/>
          </a:p>
        </p:txBody>
      </p:sp>
      <p:sp>
        <p:nvSpPr>
          <p:cNvPr id="972" name="Google Shape;972;g5d0ee9cd9a_2_96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6" name="Shape 1026"/>
        <p:cNvGrpSpPr/>
        <p:nvPr/>
      </p:nvGrpSpPr>
      <p:grpSpPr>
        <a:xfrm>
          <a:off x="0" y="0"/>
          <a:ext cx="0" cy="0"/>
          <a:chOff x="0" y="0"/>
          <a:chExt cx="0" cy="0"/>
        </a:xfrm>
      </p:grpSpPr>
      <p:sp>
        <p:nvSpPr>
          <p:cNvPr id="1027" name="Google Shape;1027;g5d0ee9cd9a_2_10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28" name="Google Shape;1028;g5d0ee9cd9a_2_10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a:t>One word of warning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Please remember that many of your teachers skills don't transfer too well into the real world. </a:t>
            </a:r>
            <a:endParaRPr/>
          </a:p>
        </p:txBody>
      </p:sp>
      <p:sp>
        <p:nvSpPr>
          <p:cNvPr id="1029" name="Google Shape;1029;g5d0ee9cd9a_2_10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5" name="Shape 1045"/>
        <p:cNvGrpSpPr/>
        <p:nvPr/>
      </p:nvGrpSpPr>
      <p:grpSpPr>
        <a:xfrm>
          <a:off x="0" y="0"/>
          <a:ext cx="0" cy="0"/>
          <a:chOff x="0" y="0"/>
          <a:chExt cx="0" cy="0"/>
        </a:xfrm>
      </p:grpSpPr>
      <p:sp>
        <p:nvSpPr>
          <p:cNvPr id="1046" name="Google Shape;1046;g5d0ee9cd9a_2_10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47" name="Google Shape;1047;g5d0ee9cd9a_2_103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
              <a:t>Reason #8</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Greatness happens, in one form or another, at every race and at every school (every day).</a:t>
            </a:r>
            <a:endParaRPr/>
          </a:p>
          <a:p>
            <a:pPr indent="0" lvl="0" marL="0" rtl="0" algn="l">
              <a:spcBef>
                <a:spcPts val="0"/>
              </a:spcBef>
              <a:spcAft>
                <a:spcPts val="0"/>
              </a:spcAft>
              <a:buNone/>
            </a:pPr>
            <a:r>
              <a:t/>
            </a:r>
            <a:endParaRPr/>
          </a:p>
        </p:txBody>
      </p:sp>
      <p:sp>
        <p:nvSpPr>
          <p:cNvPr id="1048" name="Google Shape;1048;g5d0ee9cd9a_2_103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0" name="Shape 1100"/>
        <p:cNvGrpSpPr/>
        <p:nvPr/>
      </p:nvGrpSpPr>
      <p:grpSpPr>
        <a:xfrm>
          <a:off x="0" y="0"/>
          <a:ext cx="0" cy="0"/>
          <a:chOff x="0" y="0"/>
          <a:chExt cx="0" cy="0"/>
        </a:xfrm>
      </p:grpSpPr>
      <p:sp>
        <p:nvSpPr>
          <p:cNvPr id="1101" name="Google Shape;1101;g5d0ee9cd9a_2_109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02" name="Google Shape;1102;g5d0ee9cd9a_2_109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a:t>The problem isn't that greatness never happens within our schools, it's that we often overlook it when it does occur. </a:t>
            </a:r>
            <a:endParaRPr/>
          </a:p>
        </p:txBody>
      </p:sp>
      <p:sp>
        <p:nvSpPr>
          <p:cNvPr id="1103" name="Google Shape;1103;g5d0ee9cd9a_2_109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9" name="Shape 1119"/>
        <p:cNvGrpSpPr/>
        <p:nvPr/>
      </p:nvGrpSpPr>
      <p:grpSpPr>
        <a:xfrm>
          <a:off x="0" y="0"/>
          <a:ext cx="0" cy="0"/>
          <a:chOff x="0" y="0"/>
          <a:chExt cx="0" cy="0"/>
        </a:xfrm>
      </p:grpSpPr>
      <p:sp>
        <p:nvSpPr>
          <p:cNvPr id="1120" name="Google Shape;1120;g5d0ee9cd9a_2_110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21" name="Google Shape;1121;g5d0ee9cd9a_2_110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
              <a:t>Reason #9</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My favorite pair of running shoes are $140 a pair...and they last about 4 months.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As for teaching, raise your hand if you've purchased something for your classroom out of your own pocket since the beginning of 2019.</a:t>
            </a:r>
            <a:endParaRPr/>
          </a:p>
        </p:txBody>
      </p:sp>
      <p:sp>
        <p:nvSpPr>
          <p:cNvPr id="1122" name="Google Shape;1122;g5d0ee9cd9a_2_110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3" name="Shape 1173"/>
        <p:cNvGrpSpPr/>
        <p:nvPr/>
      </p:nvGrpSpPr>
      <p:grpSpPr>
        <a:xfrm>
          <a:off x="0" y="0"/>
          <a:ext cx="0" cy="0"/>
          <a:chOff x="0" y="0"/>
          <a:chExt cx="0" cy="0"/>
        </a:xfrm>
      </p:grpSpPr>
      <p:sp>
        <p:nvSpPr>
          <p:cNvPr id="1174" name="Google Shape;1174;g5d0ee9cd9a_2_116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75" name="Google Shape;1175;g5d0ee9cd9a_2_116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a:t>Look, we all want our classrooms to serve as a "home-away-from-home", but you gotta remember, ambiance ain't cheap!</a:t>
            </a:r>
            <a:endParaRPr/>
          </a:p>
        </p:txBody>
      </p:sp>
      <p:sp>
        <p:nvSpPr>
          <p:cNvPr id="1176" name="Google Shape;1176;g5d0ee9cd9a_2_116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3" name="Shape 423"/>
        <p:cNvGrpSpPr/>
        <p:nvPr/>
      </p:nvGrpSpPr>
      <p:grpSpPr>
        <a:xfrm>
          <a:off x="0" y="0"/>
          <a:ext cx="0" cy="0"/>
          <a:chOff x="0" y="0"/>
          <a:chExt cx="0" cy="0"/>
        </a:xfrm>
      </p:grpSpPr>
      <p:sp>
        <p:nvSpPr>
          <p:cNvPr id="424" name="Google Shape;424;g5d0ee9cd9a_2_39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5" name="Google Shape;425;g5d0ee9cd9a_2_39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a:t>Reason #1</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You can't run a successful half marathon without training, and you can't be a successful teacher without putting in the work to improve yourself each and every day.</a:t>
            </a:r>
            <a:endParaRPr/>
          </a:p>
        </p:txBody>
      </p:sp>
      <p:sp>
        <p:nvSpPr>
          <p:cNvPr id="426" name="Google Shape;426;g5d0ee9cd9a_2_39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5" name="Shape 1205"/>
        <p:cNvGrpSpPr/>
        <p:nvPr/>
      </p:nvGrpSpPr>
      <p:grpSpPr>
        <a:xfrm>
          <a:off x="0" y="0"/>
          <a:ext cx="0" cy="0"/>
          <a:chOff x="0" y="0"/>
          <a:chExt cx="0" cy="0"/>
        </a:xfrm>
      </p:grpSpPr>
      <p:sp>
        <p:nvSpPr>
          <p:cNvPr id="1206" name="Google Shape;1206;g5d0ee9cd9a_2_119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07" name="Google Shape;1207;g5d0ee9cd9a_2_119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
              <a:t>Reason #10</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Both running and teaching require a lot of your time, but you also have to plan time away from each in order to be successful at each.</a:t>
            </a:r>
            <a:endParaRPr/>
          </a:p>
        </p:txBody>
      </p:sp>
      <p:sp>
        <p:nvSpPr>
          <p:cNvPr id="1208" name="Google Shape;1208;g5d0ee9cd9a_2_119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9" name="Shape 1259"/>
        <p:cNvGrpSpPr/>
        <p:nvPr/>
      </p:nvGrpSpPr>
      <p:grpSpPr>
        <a:xfrm>
          <a:off x="0" y="0"/>
          <a:ext cx="0" cy="0"/>
          <a:chOff x="0" y="0"/>
          <a:chExt cx="0" cy="0"/>
        </a:xfrm>
      </p:grpSpPr>
      <p:sp>
        <p:nvSpPr>
          <p:cNvPr id="1260" name="Google Shape;1260;g5d0ee9cd9a_2_12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61" name="Google Shape;1261;g5d0ee9cd9a_2_124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a:t>Absence makes the heart grow fonder, and it also will help you be a more positive and productive teacher in the long run.</a:t>
            </a:r>
            <a:endParaRPr/>
          </a:p>
        </p:txBody>
      </p:sp>
      <p:sp>
        <p:nvSpPr>
          <p:cNvPr id="1262" name="Google Shape;1262;g5d0ee9cd9a_2_124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4" name="Shape 1304"/>
        <p:cNvGrpSpPr/>
        <p:nvPr/>
      </p:nvGrpSpPr>
      <p:grpSpPr>
        <a:xfrm>
          <a:off x="0" y="0"/>
          <a:ext cx="0" cy="0"/>
          <a:chOff x="0" y="0"/>
          <a:chExt cx="0" cy="0"/>
        </a:xfrm>
      </p:grpSpPr>
      <p:sp>
        <p:nvSpPr>
          <p:cNvPr id="1305" name="Google Shape;1305;g5d0ee9cd9a_2_128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06" name="Google Shape;1306;g5d0ee9cd9a_2_128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
              <a:t>Reason #11</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movers and shakers of this world didn't follow the standard, they SET the standard.</a:t>
            </a:r>
            <a:endParaRPr/>
          </a:p>
        </p:txBody>
      </p:sp>
      <p:sp>
        <p:nvSpPr>
          <p:cNvPr id="1307" name="Google Shape;1307;g5d0ee9cd9a_2_128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0" name="Shape 1360"/>
        <p:cNvGrpSpPr/>
        <p:nvPr/>
      </p:nvGrpSpPr>
      <p:grpSpPr>
        <a:xfrm>
          <a:off x="0" y="0"/>
          <a:ext cx="0" cy="0"/>
          <a:chOff x="0" y="0"/>
          <a:chExt cx="0" cy="0"/>
        </a:xfrm>
      </p:grpSpPr>
      <p:sp>
        <p:nvSpPr>
          <p:cNvPr id="1361" name="Google Shape;1361;g5d0ee9cd9a_2_13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62" name="Google Shape;1362;g5d0ee9cd9a_2_134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a:t>Don't try to fit yourself into someone else's mold....break the mold! </a:t>
            </a:r>
            <a:endParaRPr/>
          </a:p>
        </p:txBody>
      </p:sp>
      <p:sp>
        <p:nvSpPr>
          <p:cNvPr id="1363" name="Google Shape;1363;g5d0ee9cd9a_2_134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2" name="Shape 1372"/>
        <p:cNvGrpSpPr/>
        <p:nvPr/>
      </p:nvGrpSpPr>
      <p:grpSpPr>
        <a:xfrm>
          <a:off x="0" y="0"/>
          <a:ext cx="0" cy="0"/>
          <a:chOff x="0" y="0"/>
          <a:chExt cx="0" cy="0"/>
        </a:xfrm>
      </p:grpSpPr>
      <p:sp>
        <p:nvSpPr>
          <p:cNvPr id="1373" name="Google Shape;1373;g5d0ee9cd9a_2_135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74" name="Google Shape;1374;g5d0ee9cd9a_2_135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
              <a:t>Reason #12</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Schools are dynamic places where there is always something going on...and it usually isn't something that's been planned for!</a:t>
            </a:r>
            <a:endParaRPr/>
          </a:p>
        </p:txBody>
      </p:sp>
      <p:sp>
        <p:nvSpPr>
          <p:cNvPr id="1375" name="Google Shape;1375;g5d0ee9cd9a_2_135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8" name="Shape 1428"/>
        <p:cNvGrpSpPr/>
        <p:nvPr/>
      </p:nvGrpSpPr>
      <p:grpSpPr>
        <a:xfrm>
          <a:off x="0" y="0"/>
          <a:ext cx="0" cy="0"/>
          <a:chOff x="0" y="0"/>
          <a:chExt cx="0" cy="0"/>
        </a:xfrm>
      </p:grpSpPr>
      <p:sp>
        <p:nvSpPr>
          <p:cNvPr id="1429" name="Google Shape;1429;g5d0ee9cd9a_2_14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30" name="Google Shape;1430;g5d0ee9cd9a_2_14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a:t>No teacher knows when the disruptions will occur, but the best ones are prepared when they do arise.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Learn how to be one of those teachers.</a:t>
            </a:r>
            <a:endParaRPr/>
          </a:p>
        </p:txBody>
      </p:sp>
      <p:sp>
        <p:nvSpPr>
          <p:cNvPr id="1431" name="Google Shape;1431;g5d0ee9cd9a_2_14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5" name="Shape 1435"/>
        <p:cNvGrpSpPr/>
        <p:nvPr/>
      </p:nvGrpSpPr>
      <p:grpSpPr>
        <a:xfrm>
          <a:off x="0" y="0"/>
          <a:ext cx="0" cy="0"/>
          <a:chOff x="0" y="0"/>
          <a:chExt cx="0" cy="0"/>
        </a:xfrm>
      </p:grpSpPr>
      <p:sp>
        <p:nvSpPr>
          <p:cNvPr id="1436" name="Google Shape;1436;g5d0ee9cd9a_2_14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37" name="Google Shape;1437;g5d0ee9cd9a_2_14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
              <a:t>Reason #13</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In running, they refer to mile 18-20 as "the wall". It's the point within the race where your energy is low, and you head is filled with nothing but the thoughts of quitting.</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In teaching terms, we call this Friday afternoon.</a:t>
            </a:r>
            <a:endParaRPr/>
          </a:p>
        </p:txBody>
      </p:sp>
      <p:sp>
        <p:nvSpPr>
          <p:cNvPr id="1438" name="Google Shape;1438;g5d0ee9cd9a_2_14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9" name="Shape 1489"/>
        <p:cNvGrpSpPr/>
        <p:nvPr/>
      </p:nvGrpSpPr>
      <p:grpSpPr>
        <a:xfrm>
          <a:off x="0" y="0"/>
          <a:ext cx="0" cy="0"/>
          <a:chOff x="0" y="0"/>
          <a:chExt cx="0" cy="0"/>
        </a:xfrm>
      </p:grpSpPr>
      <p:sp>
        <p:nvSpPr>
          <p:cNvPr id="1490" name="Google Shape;1490;g5d0ee9cd9a_2_146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91" name="Google Shape;1491;g5d0ee9cd9a_2_146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92" name="Google Shape;1492;g5d0ee9cd9a_2_146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1" name="Shape 1531"/>
        <p:cNvGrpSpPr/>
        <p:nvPr/>
      </p:nvGrpSpPr>
      <p:grpSpPr>
        <a:xfrm>
          <a:off x="0" y="0"/>
          <a:ext cx="0" cy="0"/>
          <a:chOff x="0" y="0"/>
          <a:chExt cx="0" cy="0"/>
        </a:xfrm>
      </p:grpSpPr>
      <p:sp>
        <p:nvSpPr>
          <p:cNvPr id="1532" name="Google Shape;1532;g5d0ee9cd9a_2_15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33" name="Google Shape;1533;g5d0ee9cd9a_2_15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
              <a:t>Reason #13.1</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Whenever I tell people that I run marathons and teach middle school, their reaction is often the same...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"Ugh. Why would you want to do that?"</a:t>
            </a:r>
            <a:endParaRPr/>
          </a:p>
        </p:txBody>
      </p:sp>
      <p:sp>
        <p:nvSpPr>
          <p:cNvPr id="1534" name="Google Shape;1534;g5d0ee9cd9a_2_15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8" name="Shape 1588"/>
        <p:cNvGrpSpPr/>
        <p:nvPr/>
      </p:nvGrpSpPr>
      <p:grpSpPr>
        <a:xfrm>
          <a:off x="0" y="0"/>
          <a:ext cx="0" cy="0"/>
          <a:chOff x="0" y="0"/>
          <a:chExt cx="0" cy="0"/>
        </a:xfrm>
      </p:grpSpPr>
      <p:sp>
        <p:nvSpPr>
          <p:cNvPr id="1589" name="Google Shape;1589;g5d0ee9cd9a_2_156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90" name="Google Shape;1590;g5d0ee9cd9a_2_156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a:t>If you don't get it, I can't explain it to you.</a:t>
            </a:r>
            <a:endParaRPr/>
          </a:p>
        </p:txBody>
      </p:sp>
      <p:sp>
        <p:nvSpPr>
          <p:cNvPr id="1591" name="Google Shape;1591;g5d0ee9cd9a_2_156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8" name="Shape 478"/>
        <p:cNvGrpSpPr/>
        <p:nvPr/>
      </p:nvGrpSpPr>
      <p:grpSpPr>
        <a:xfrm>
          <a:off x="0" y="0"/>
          <a:ext cx="0" cy="0"/>
          <a:chOff x="0" y="0"/>
          <a:chExt cx="0" cy="0"/>
        </a:xfrm>
      </p:grpSpPr>
      <p:sp>
        <p:nvSpPr>
          <p:cNvPr id="479" name="Google Shape;479;g5d0ee9cd9a_2_4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0" name="Google Shape;480;g5d0ee9cd9a_2_44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a:t>Commit to being just 1% better today than you were yesterday.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481" name="Google Shape;481;g5d0ee9cd9a_2_44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5" name="Shape 1635"/>
        <p:cNvGrpSpPr/>
        <p:nvPr/>
      </p:nvGrpSpPr>
      <p:grpSpPr>
        <a:xfrm>
          <a:off x="0" y="0"/>
          <a:ext cx="0" cy="0"/>
          <a:chOff x="0" y="0"/>
          <a:chExt cx="0" cy="0"/>
        </a:xfrm>
      </p:grpSpPr>
      <p:sp>
        <p:nvSpPr>
          <p:cNvPr id="1636" name="Google Shape;1636;g5d0ee9cd9a_2_16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37" name="Google Shape;1637;g5d0ee9cd9a_2_16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a:t>Teaching is the greatest job in the world, and if you do it right, you get to experience that finish-line feeling each and every day.</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Having the opportunity to impact the future is something very few people get the chance to do, so please make the most of the opportunity you've been given.</a:t>
            </a:r>
            <a:endParaRPr/>
          </a:p>
        </p:txBody>
      </p:sp>
      <p:sp>
        <p:nvSpPr>
          <p:cNvPr id="1638" name="Google Shape;1638;g5d0ee9cd9a_2_16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0" name="Shape 1690"/>
        <p:cNvGrpSpPr/>
        <p:nvPr/>
      </p:nvGrpSpPr>
      <p:grpSpPr>
        <a:xfrm>
          <a:off x="0" y="0"/>
          <a:ext cx="0" cy="0"/>
          <a:chOff x="0" y="0"/>
          <a:chExt cx="0" cy="0"/>
        </a:xfrm>
      </p:grpSpPr>
      <p:sp>
        <p:nvSpPr>
          <p:cNvPr id="1691" name="Google Shape;1691;g5d0ee9cd9a_2_166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92" name="Google Shape;1692;g5d0ee9cd9a_2_166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a:t>My name is Mike Roberts, and it has been my honor to share ideas with you.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 hope you have a great conference, and keep fighting the good fight!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Thank you.</a:t>
            </a:r>
            <a:endParaRPr/>
          </a:p>
        </p:txBody>
      </p:sp>
      <p:sp>
        <p:nvSpPr>
          <p:cNvPr id="1693" name="Google Shape;1693;g5d0ee9cd9a_2_166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0" name="Shape 520"/>
        <p:cNvGrpSpPr/>
        <p:nvPr/>
      </p:nvGrpSpPr>
      <p:grpSpPr>
        <a:xfrm>
          <a:off x="0" y="0"/>
          <a:ext cx="0" cy="0"/>
          <a:chOff x="0" y="0"/>
          <a:chExt cx="0" cy="0"/>
        </a:xfrm>
      </p:grpSpPr>
      <p:sp>
        <p:nvSpPr>
          <p:cNvPr id="521" name="Google Shape;521;g5d0ee9cd9a_2_48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2" name="Google Shape;522;g5d0ee9cd9a_2_48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a:t>Reason #2</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Stress is a part of running and teaching, and regardless of whether you are in your first year or your 40th, there will be stressors that pop up over the school year.</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 Meetings with admin</a:t>
            </a:r>
            <a:endParaRPr/>
          </a:p>
          <a:p>
            <a:pPr indent="0" lvl="0" marL="0" rtl="0" algn="l">
              <a:spcBef>
                <a:spcPts val="0"/>
              </a:spcBef>
              <a:spcAft>
                <a:spcPts val="0"/>
              </a:spcAft>
              <a:buNone/>
            </a:pPr>
            <a:r>
              <a:rPr lang="en"/>
              <a:t>- Having tough conversations with students and parents</a:t>
            </a:r>
            <a:endParaRPr/>
          </a:p>
          <a:p>
            <a:pPr indent="0" lvl="0" marL="0" rtl="0" algn="l">
              <a:spcBef>
                <a:spcPts val="0"/>
              </a:spcBef>
              <a:spcAft>
                <a:spcPts val="0"/>
              </a:spcAft>
              <a:buNone/>
            </a:pPr>
            <a:r>
              <a:rPr lang="en"/>
              <a:t>- Testing and assessments</a:t>
            </a:r>
            <a:endParaRPr/>
          </a:p>
        </p:txBody>
      </p:sp>
      <p:sp>
        <p:nvSpPr>
          <p:cNvPr id="523" name="Google Shape;523;g5d0ee9cd9a_2_48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7" name="Shape 577"/>
        <p:cNvGrpSpPr/>
        <p:nvPr/>
      </p:nvGrpSpPr>
      <p:grpSpPr>
        <a:xfrm>
          <a:off x="0" y="0"/>
          <a:ext cx="0" cy="0"/>
          <a:chOff x="0" y="0"/>
          <a:chExt cx="0" cy="0"/>
        </a:xfrm>
      </p:grpSpPr>
      <p:sp>
        <p:nvSpPr>
          <p:cNvPr id="578" name="Google Shape;578;g5d0ee9cd9a_2_57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79" name="Google Shape;579;g5d0ee9cd9a_2_57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a:t>With a few simple adjustments, it is possible to control the stress in your life rather than having the stress in your life control you.</a:t>
            </a:r>
            <a:endParaRPr/>
          </a:p>
        </p:txBody>
      </p:sp>
      <p:sp>
        <p:nvSpPr>
          <p:cNvPr id="580" name="Google Shape;580;g5d0ee9cd9a_2_57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6" name="Shape 596"/>
        <p:cNvGrpSpPr/>
        <p:nvPr/>
      </p:nvGrpSpPr>
      <p:grpSpPr>
        <a:xfrm>
          <a:off x="0" y="0"/>
          <a:ext cx="0" cy="0"/>
          <a:chOff x="0" y="0"/>
          <a:chExt cx="0" cy="0"/>
        </a:xfrm>
      </p:grpSpPr>
      <p:sp>
        <p:nvSpPr>
          <p:cNvPr id="597" name="Google Shape;597;g5d0ee9cd9a_2_59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98" name="Google Shape;598;g5d0ee9cd9a_2_59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
              <a:t>Reason #3</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 It's tough to run a muddy mountain race in racing flats, and it's even harder to be an effective middle school teacher when you have a bad attitude.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 You want to make sure your have a toolbelt filled with a range of tools to help fix the range of issues that arise each day.</a:t>
            </a:r>
            <a:endParaRPr/>
          </a:p>
        </p:txBody>
      </p:sp>
      <p:sp>
        <p:nvSpPr>
          <p:cNvPr id="599" name="Google Shape;599;g5d0ee9cd9a_2_59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1" name="Shape 651"/>
        <p:cNvGrpSpPr/>
        <p:nvPr/>
      </p:nvGrpSpPr>
      <p:grpSpPr>
        <a:xfrm>
          <a:off x="0" y="0"/>
          <a:ext cx="0" cy="0"/>
          <a:chOff x="0" y="0"/>
          <a:chExt cx="0" cy="0"/>
        </a:xfrm>
      </p:grpSpPr>
      <p:sp>
        <p:nvSpPr>
          <p:cNvPr id="652" name="Google Shape;652;g5d0ee9cd9a_2_65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53" name="Google Shape;653;g5d0ee9cd9a_2_65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a:t>The most effective tool you can possess as a teacher is to establish positive relationships with your students.</a:t>
            </a:r>
            <a:endParaRPr/>
          </a:p>
        </p:txBody>
      </p:sp>
      <p:sp>
        <p:nvSpPr>
          <p:cNvPr id="654" name="Google Shape;654;g5d0ee9cd9a_2_65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3" name="Shape 693"/>
        <p:cNvGrpSpPr/>
        <p:nvPr/>
      </p:nvGrpSpPr>
      <p:grpSpPr>
        <a:xfrm>
          <a:off x="0" y="0"/>
          <a:ext cx="0" cy="0"/>
          <a:chOff x="0" y="0"/>
          <a:chExt cx="0" cy="0"/>
        </a:xfrm>
      </p:grpSpPr>
      <p:sp>
        <p:nvSpPr>
          <p:cNvPr id="694" name="Google Shape;694;g5d0ee9cd9a_2_69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95" name="Google Shape;695;g5d0ee9cd9a_2_69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
              <a:t>Reason #4</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One of my favorite things about running is having the chance to mix things up. I can do an easy two mile run around the park one day, and then do a challenging half marathon in the mountains the next.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Same goes for teaching...there is always a "new" approach you can take to cover that "old" topic.</a:t>
            </a:r>
            <a:endParaRPr/>
          </a:p>
        </p:txBody>
      </p:sp>
      <p:sp>
        <p:nvSpPr>
          <p:cNvPr id="696" name="Google Shape;696;g5d0ee9cd9a_2_69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0" name="Shape 750"/>
        <p:cNvGrpSpPr/>
        <p:nvPr/>
      </p:nvGrpSpPr>
      <p:grpSpPr>
        <a:xfrm>
          <a:off x="0" y="0"/>
          <a:ext cx="0" cy="0"/>
          <a:chOff x="0" y="0"/>
          <a:chExt cx="0" cy="0"/>
        </a:xfrm>
      </p:grpSpPr>
      <p:sp>
        <p:nvSpPr>
          <p:cNvPr id="751" name="Google Shape;751;g5d0ee9cd9a_2_7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52" name="Google Shape;752;g5d0ee9cd9a_2_74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a:t>If you're not doing something new in your classroom, then you're doing something old!</a:t>
            </a:r>
            <a:endParaRPr/>
          </a:p>
        </p:txBody>
      </p:sp>
      <p:sp>
        <p:nvSpPr>
          <p:cNvPr id="753" name="Google Shape;753;g5d0ee9cd9a_2_74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6" name="Shape 56"/>
        <p:cNvGrpSpPr/>
        <p:nvPr/>
      </p:nvGrpSpPr>
      <p:grpSpPr>
        <a:xfrm>
          <a:off x="0" y="0"/>
          <a:ext cx="0" cy="0"/>
          <a:chOff x="0" y="0"/>
          <a:chExt cx="0" cy="0"/>
        </a:xfrm>
      </p:grpSpPr>
      <p:grpSp>
        <p:nvGrpSpPr>
          <p:cNvPr id="57" name="Google Shape;57;p14"/>
          <p:cNvGrpSpPr/>
          <p:nvPr/>
        </p:nvGrpSpPr>
        <p:grpSpPr>
          <a:xfrm>
            <a:off x="-247255" y="-44532"/>
            <a:ext cx="9386888" cy="5192849"/>
            <a:chOff x="-329674" y="-51881"/>
            <a:chExt cx="12515851" cy="6923798"/>
          </a:xfrm>
        </p:grpSpPr>
        <p:sp>
          <p:nvSpPr>
            <p:cNvPr id="58" name="Google Shape;58;p14"/>
            <p:cNvSpPr/>
            <p:nvPr/>
          </p:nvSpPr>
          <p:spPr>
            <a:xfrm>
              <a:off x="-329674" y="1298404"/>
              <a:ext cx="9702800" cy="5573512"/>
            </a:xfrm>
            <a:custGeom>
              <a:rect b="b" l="l" r="r" t="t"/>
              <a:pathLst>
                <a:path extrusionOk="0" h="1169" w="2038">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59" name="Google Shape;59;p14"/>
            <p:cNvSpPr/>
            <p:nvPr/>
          </p:nvSpPr>
          <p:spPr>
            <a:xfrm>
              <a:off x="670451" y="2018236"/>
              <a:ext cx="7373938" cy="4848892"/>
            </a:xfrm>
            <a:custGeom>
              <a:rect b="b" l="l" r="r" t="t"/>
              <a:pathLst>
                <a:path extrusionOk="0" h="1017" w="1549">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60" name="Google Shape;60;p14"/>
            <p:cNvSpPr/>
            <p:nvPr/>
          </p:nvSpPr>
          <p:spPr>
            <a:xfrm>
              <a:off x="251351" y="1788400"/>
              <a:ext cx="8035925" cy="5083516"/>
            </a:xfrm>
            <a:custGeom>
              <a:rect b="b" l="l" r="r" t="t"/>
              <a:pathLst>
                <a:path extrusionOk="0" h="1066" w="1688">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cap="flat" cmpd="sng" w="9525">
              <a:solidFill>
                <a:schemeClr val="dk1">
                  <a:alpha val="20000"/>
                </a:schemeClr>
              </a:solidFill>
              <a:prstDash val="dash"/>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61" name="Google Shape;61;p14"/>
            <p:cNvSpPr/>
            <p:nvPr/>
          </p:nvSpPr>
          <p:spPr>
            <a:xfrm>
              <a:off x="-1061" y="549842"/>
              <a:ext cx="10334625" cy="6322075"/>
            </a:xfrm>
            <a:custGeom>
              <a:rect b="b" l="l" r="r" t="t"/>
              <a:pathLst>
                <a:path extrusionOk="0" h="1326" w="2171">
                  <a:moveTo>
                    <a:pt x="1873" y="1326"/>
                  </a:moveTo>
                  <a:cubicBezTo>
                    <a:pt x="2171" y="1045"/>
                    <a:pt x="1825" y="678"/>
                    <a:pt x="1609" y="473"/>
                  </a:cubicBezTo>
                  <a:cubicBezTo>
                    <a:pt x="1406" y="281"/>
                    <a:pt x="1159" y="116"/>
                    <a:pt x="880" y="63"/>
                  </a:cubicBezTo>
                  <a:cubicBezTo>
                    <a:pt x="545" y="0"/>
                    <a:pt x="214" y="161"/>
                    <a:pt x="0" y="423"/>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62" name="Google Shape;62;p14"/>
            <p:cNvSpPr/>
            <p:nvPr/>
          </p:nvSpPr>
          <p:spPr>
            <a:xfrm>
              <a:off x="3701" y="6186246"/>
              <a:ext cx="504825" cy="681527"/>
            </a:xfrm>
            <a:custGeom>
              <a:rect b="b" l="l" r="r" t="t"/>
              <a:pathLst>
                <a:path extrusionOk="0" h="143" w="106">
                  <a:moveTo>
                    <a:pt x="0" y="0"/>
                  </a:moveTo>
                  <a:cubicBezTo>
                    <a:pt x="35" y="54"/>
                    <a:pt x="70" y="101"/>
                    <a:pt x="106" y="143"/>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63" name="Google Shape;63;p14"/>
            <p:cNvSpPr/>
            <p:nvPr/>
          </p:nvSpPr>
          <p:spPr>
            <a:xfrm>
              <a:off x="-1061" y="-51881"/>
              <a:ext cx="11091863" cy="6923796"/>
            </a:xfrm>
            <a:custGeom>
              <a:rect b="b" l="l" r="r" t="t"/>
              <a:pathLst>
                <a:path extrusionOk="0" h="1452" w="2330">
                  <a:moveTo>
                    <a:pt x="2046" y="1452"/>
                  </a:moveTo>
                  <a:cubicBezTo>
                    <a:pt x="2330" y="1153"/>
                    <a:pt x="2049" y="821"/>
                    <a:pt x="1813" y="601"/>
                  </a:cubicBezTo>
                  <a:cubicBezTo>
                    <a:pt x="1569" y="375"/>
                    <a:pt x="1282" y="179"/>
                    <a:pt x="956" y="97"/>
                  </a:cubicBezTo>
                  <a:cubicBezTo>
                    <a:pt x="572" y="0"/>
                    <a:pt x="292" y="101"/>
                    <a:pt x="0" y="366"/>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64" name="Google Shape;64;p14"/>
            <p:cNvSpPr/>
            <p:nvPr/>
          </p:nvSpPr>
          <p:spPr>
            <a:xfrm>
              <a:off x="5426601" y="5579"/>
              <a:ext cx="5788025" cy="6847184"/>
            </a:xfrm>
            <a:custGeom>
              <a:rect b="b" l="l" r="r" t="t"/>
              <a:pathLst>
                <a:path extrusionOk="0" h="1436" w="1216">
                  <a:moveTo>
                    <a:pt x="1094" y="1436"/>
                  </a:moveTo>
                  <a:cubicBezTo>
                    <a:pt x="1216" y="1114"/>
                    <a:pt x="904" y="770"/>
                    <a:pt x="709" y="551"/>
                  </a:cubicBezTo>
                  <a:cubicBezTo>
                    <a:pt x="509" y="327"/>
                    <a:pt x="274" y="127"/>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65" name="Google Shape;65;p14"/>
            <p:cNvSpPr/>
            <p:nvPr/>
          </p:nvSpPr>
          <p:spPr>
            <a:xfrm>
              <a:off x="-1061" y="5579"/>
              <a:ext cx="1057275" cy="614491"/>
            </a:xfrm>
            <a:custGeom>
              <a:rect b="b" l="l" r="r" t="t"/>
              <a:pathLst>
                <a:path extrusionOk="0" h="129" w="222">
                  <a:moveTo>
                    <a:pt x="222" y="0"/>
                  </a:moveTo>
                  <a:cubicBezTo>
                    <a:pt x="152" y="35"/>
                    <a:pt x="76" y="78"/>
                    <a:pt x="0" y="129"/>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66" name="Google Shape;66;p14"/>
            <p:cNvSpPr/>
            <p:nvPr/>
          </p:nvSpPr>
          <p:spPr>
            <a:xfrm>
              <a:off x="5821889" y="5579"/>
              <a:ext cx="5588000" cy="6866337"/>
            </a:xfrm>
            <a:custGeom>
              <a:rect b="b" l="l" r="r" t="t"/>
              <a:pathLst>
                <a:path extrusionOk="0" h="1440" w="1174">
                  <a:moveTo>
                    <a:pt x="1067" y="1440"/>
                  </a:moveTo>
                  <a:cubicBezTo>
                    <a:pt x="1174" y="1124"/>
                    <a:pt x="887" y="797"/>
                    <a:pt x="698" y="577"/>
                  </a:cubicBezTo>
                  <a:cubicBezTo>
                    <a:pt x="500" y="348"/>
                    <a:pt x="270" y="141"/>
                    <a:pt x="0" y="0"/>
                  </a:cubicBezTo>
                </a:path>
              </a:pathLst>
            </a:custGeom>
            <a:noFill/>
            <a:ln cap="flat" cmpd="sng" w="9525">
              <a:solidFill>
                <a:schemeClr val="dk1">
                  <a:alpha val="20000"/>
                </a:schemeClr>
              </a:solidFill>
              <a:prstDash val="dash"/>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67" name="Google Shape;67;p14"/>
            <p:cNvSpPr/>
            <p:nvPr/>
          </p:nvSpPr>
          <p:spPr>
            <a:xfrm>
              <a:off x="3701" y="790"/>
              <a:ext cx="595313" cy="352734"/>
            </a:xfrm>
            <a:custGeom>
              <a:rect b="b" l="l" r="r" t="t"/>
              <a:pathLst>
                <a:path extrusionOk="0" h="74" w="125">
                  <a:moveTo>
                    <a:pt x="125" y="0"/>
                  </a:moveTo>
                  <a:cubicBezTo>
                    <a:pt x="85" y="22"/>
                    <a:pt x="43" y="47"/>
                    <a:pt x="0" y="74"/>
                  </a:cubicBezTo>
                </a:path>
              </a:pathLst>
            </a:custGeom>
            <a:noFill/>
            <a:ln cap="flat" cmpd="sng" w="9525">
              <a:solidFill>
                <a:schemeClr val="dk1">
                  <a:alpha val="20000"/>
                </a:schemeClr>
              </a:solidFill>
              <a:prstDash val="dash"/>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68" name="Google Shape;68;p14"/>
            <p:cNvSpPr/>
            <p:nvPr/>
          </p:nvSpPr>
          <p:spPr>
            <a:xfrm>
              <a:off x="6012389" y="5579"/>
              <a:ext cx="5497513" cy="6866337"/>
            </a:xfrm>
            <a:custGeom>
              <a:rect b="b" l="l" r="r" t="t"/>
              <a:pathLst>
                <a:path extrusionOk="0" h="1440" w="1155">
                  <a:moveTo>
                    <a:pt x="1056" y="1440"/>
                  </a:moveTo>
                  <a:cubicBezTo>
                    <a:pt x="1155" y="1123"/>
                    <a:pt x="875" y="801"/>
                    <a:pt x="686" y="580"/>
                  </a:cubicBezTo>
                  <a:cubicBezTo>
                    <a:pt x="491" y="352"/>
                    <a:pt x="264" y="145"/>
                    <a:pt x="0" y="0"/>
                  </a:cubicBezTo>
                </a:path>
              </a:pathLst>
            </a:custGeom>
            <a:noFill/>
            <a:ln cap="flat" cmpd="sng" w="12700">
              <a:solidFill>
                <a:schemeClr val="dk1">
                  <a:alpha val="20000"/>
                </a:schemeClr>
              </a:solidFill>
              <a:prstDash val="dashDot"/>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69" name="Google Shape;69;p14"/>
            <p:cNvSpPr/>
            <p:nvPr/>
          </p:nvSpPr>
          <p:spPr>
            <a:xfrm>
              <a:off x="-1061" y="5579"/>
              <a:ext cx="357188" cy="213875"/>
            </a:xfrm>
            <a:custGeom>
              <a:rect b="b" l="l" r="r" t="t"/>
              <a:pathLst>
                <a:path extrusionOk="0" h="45" w="75">
                  <a:moveTo>
                    <a:pt x="75" y="0"/>
                  </a:moveTo>
                  <a:cubicBezTo>
                    <a:pt x="50" y="14"/>
                    <a:pt x="25" y="29"/>
                    <a:pt x="0" y="45"/>
                  </a:cubicBezTo>
                </a:path>
              </a:pathLst>
            </a:custGeom>
            <a:noFill/>
            <a:ln cap="flat" cmpd="sng" w="12700">
              <a:solidFill>
                <a:schemeClr val="dk1">
                  <a:alpha val="20000"/>
                </a:schemeClr>
              </a:solidFill>
              <a:prstDash val="dashDot"/>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70" name="Google Shape;70;p14"/>
            <p:cNvSpPr/>
            <p:nvPr/>
          </p:nvSpPr>
          <p:spPr>
            <a:xfrm>
              <a:off x="6210826" y="790"/>
              <a:ext cx="5522913" cy="6871126"/>
            </a:xfrm>
            <a:custGeom>
              <a:rect b="b" l="l" r="r" t="t"/>
              <a:pathLst>
                <a:path extrusionOk="0" h="1441" w="1160">
                  <a:moveTo>
                    <a:pt x="1053" y="1441"/>
                  </a:moveTo>
                  <a:cubicBezTo>
                    <a:pt x="1160" y="1129"/>
                    <a:pt x="892" y="817"/>
                    <a:pt x="705" y="599"/>
                  </a:cubicBezTo>
                  <a:cubicBezTo>
                    <a:pt x="503" y="365"/>
                    <a:pt x="270" y="152"/>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71" name="Google Shape;71;p14"/>
            <p:cNvSpPr/>
            <p:nvPr/>
          </p:nvSpPr>
          <p:spPr>
            <a:xfrm>
              <a:off x="6463239" y="5579"/>
              <a:ext cx="5413375" cy="6866337"/>
            </a:xfrm>
            <a:custGeom>
              <a:rect b="b" l="l" r="r" t="t"/>
              <a:pathLst>
                <a:path extrusionOk="0" h="1440" w="1137">
                  <a:moveTo>
                    <a:pt x="1040" y="1440"/>
                  </a:moveTo>
                  <a:cubicBezTo>
                    <a:pt x="1137" y="1131"/>
                    <a:pt x="883" y="828"/>
                    <a:pt x="698" y="611"/>
                  </a:cubicBezTo>
                  <a:cubicBezTo>
                    <a:pt x="498" y="375"/>
                    <a:pt x="268" y="159"/>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72" name="Google Shape;72;p14"/>
            <p:cNvSpPr/>
            <p:nvPr/>
          </p:nvSpPr>
          <p:spPr>
            <a:xfrm>
              <a:off x="6877576" y="5579"/>
              <a:ext cx="5037138" cy="6861550"/>
            </a:xfrm>
            <a:custGeom>
              <a:rect b="b" l="l" r="r" t="t"/>
              <a:pathLst>
                <a:path extrusionOk="0" h="1439" w="1058">
                  <a:moveTo>
                    <a:pt x="1011" y="1439"/>
                  </a:moveTo>
                  <a:cubicBezTo>
                    <a:pt x="1058" y="1131"/>
                    <a:pt x="825" y="841"/>
                    <a:pt x="648" y="617"/>
                  </a:cubicBezTo>
                  <a:cubicBezTo>
                    <a:pt x="462" y="383"/>
                    <a:pt x="248" y="168"/>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73" name="Google Shape;73;p14"/>
            <p:cNvSpPr/>
            <p:nvPr/>
          </p:nvSpPr>
          <p:spPr>
            <a:xfrm>
              <a:off x="8768289" y="5579"/>
              <a:ext cx="3417888" cy="2742066"/>
            </a:xfrm>
            <a:custGeom>
              <a:rect b="b" l="l" r="r" t="t"/>
              <a:pathLst>
                <a:path extrusionOk="0" h="575" w="718">
                  <a:moveTo>
                    <a:pt x="718" y="575"/>
                  </a:moveTo>
                  <a:cubicBezTo>
                    <a:pt x="500" y="360"/>
                    <a:pt x="260" y="163"/>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74" name="Google Shape;74;p14"/>
            <p:cNvSpPr/>
            <p:nvPr/>
          </p:nvSpPr>
          <p:spPr>
            <a:xfrm>
              <a:off x="9235014" y="10367"/>
              <a:ext cx="2951163" cy="2555325"/>
            </a:xfrm>
            <a:custGeom>
              <a:rect b="b" l="l" r="r" t="t"/>
              <a:pathLst>
                <a:path extrusionOk="0" h="536" w="620">
                  <a:moveTo>
                    <a:pt x="620" y="536"/>
                  </a:moveTo>
                  <a:cubicBezTo>
                    <a:pt x="404" y="314"/>
                    <a:pt x="196" y="138"/>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75" name="Google Shape;75;p14"/>
            <p:cNvSpPr/>
            <p:nvPr/>
          </p:nvSpPr>
          <p:spPr>
            <a:xfrm>
              <a:off x="10020826" y="5579"/>
              <a:ext cx="2165350" cy="1358265"/>
            </a:xfrm>
            <a:custGeom>
              <a:rect b="b" l="l" r="r" t="t"/>
              <a:pathLst>
                <a:path extrusionOk="0" h="285" w="455">
                  <a:moveTo>
                    <a:pt x="0" y="0"/>
                  </a:moveTo>
                  <a:cubicBezTo>
                    <a:pt x="153" y="85"/>
                    <a:pt x="308" y="180"/>
                    <a:pt x="455" y="285"/>
                  </a:cubicBezTo>
                </a:path>
              </a:pathLst>
            </a:custGeom>
            <a:noFill/>
            <a:ln cap="flat" cmpd="sng" w="9525">
              <a:solidFill>
                <a:schemeClr val="dk1">
                  <a:alpha val="20000"/>
                </a:schemeClr>
              </a:solidFill>
              <a:prstDash val="dash"/>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76" name="Google Shape;76;p14"/>
            <p:cNvSpPr/>
            <p:nvPr/>
          </p:nvSpPr>
          <p:spPr>
            <a:xfrm>
              <a:off x="11290826" y="5579"/>
              <a:ext cx="895350" cy="534687"/>
            </a:xfrm>
            <a:custGeom>
              <a:rect b="b" l="l" r="r" t="t"/>
              <a:pathLst>
                <a:path extrusionOk="0" h="112" w="188">
                  <a:moveTo>
                    <a:pt x="0" y="0"/>
                  </a:moveTo>
                  <a:cubicBezTo>
                    <a:pt x="63" y="36"/>
                    <a:pt x="126" y="73"/>
                    <a:pt x="188" y="112"/>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grpSp>
      <p:grpSp>
        <p:nvGrpSpPr>
          <p:cNvPr id="77" name="Google Shape;77;p14"/>
          <p:cNvGrpSpPr/>
          <p:nvPr/>
        </p:nvGrpSpPr>
        <p:grpSpPr>
          <a:xfrm>
            <a:off x="1251970" y="889862"/>
            <a:ext cx="6636259" cy="3358450"/>
            <a:chOff x="1669293" y="1186483"/>
            <a:chExt cx="8848345" cy="4477933"/>
          </a:xfrm>
        </p:grpSpPr>
        <p:sp>
          <p:nvSpPr>
            <p:cNvPr id="78" name="Google Shape;78;p14"/>
            <p:cNvSpPr/>
            <p:nvPr/>
          </p:nvSpPr>
          <p:spPr>
            <a:xfrm>
              <a:off x="1674042" y="1186483"/>
              <a:ext cx="8843596" cy="716184"/>
            </a:xfrm>
            <a:prstGeom prst="rect">
              <a:avLst/>
            </a:prstGeom>
            <a:solidFill>
              <a:schemeClr val="accent1"/>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79" name="Google Shape;79;p14"/>
            <p:cNvSpPr/>
            <p:nvPr/>
          </p:nvSpPr>
          <p:spPr>
            <a:xfrm rot="10800000">
              <a:off x="5892384" y="5313353"/>
              <a:ext cx="407233" cy="351063"/>
            </a:xfrm>
            <a:prstGeom prst="triangle">
              <a:avLst>
                <a:gd fmla="val 50000" name="adj"/>
              </a:avLst>
            </a:prstGeom>
            <a:solidFill>
              <a:schemeClr val="accent1"/>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80" name="Google Shape;80;p14"/>
            <p:cNvSpPr/>
            <p:nvPr/>
          </p:nvSpPr>
          <p:spPr>
            <a:xfrm>
              <a:off x="1669293" y="1991156"/>
              <a:ext cx="8845667" cy="3322196"/>
            </a:xfrm>
            <a:prstGeom prst="rect">
              <a:avLst/>
            </a:prstGeom>
            <a:solidFill>
              <a:schemeClr val="accent1"/>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grpSp>
      <p:sp>
        <p:nvSpPr>
          <p:cNvPr id="81" name="Google Shape;81;p14"/>
          <p:cNvSpPr txBox="1"/>
          <p:nvPr>
            <p:ph type="ctrTitle"/>
          </p:nvPr>
        </p:nvSpPr>
        <p:spPr>
          <a:xfrm>
            <a:off x="1319427" y="1556628"/>
            <a:ext cx="6509936" cy="1311547"/>
          </a:xfrm>
          <a:prstGeom prst="rect">
            <a:avLst/>
          </a:prstGeom>
          <a:noFill/>
          <a:ln>
            <a:noFill/>
          </a:ln>
        </p:spPr>
        <p:txBody>
          <a:bodyPr anchorCtr="0" anchor="b" bIns="0" lIns="171450" spcFirstLastPara="1" rIns="171450" wrap="square" tIns="171450">
            <a:noAutofit/>
          </a:bodyPr>
          <a:lstStyle>
            <a:lvl1pPr lvl="0" algn="ctr">
              <a:lnSpc>
                <a:spcPct val="80000"/>
              </a:lnSpc>
              <a:spcBef>
                <a:spcPts val="0"/>
              </a:spcBef>
              <a:spcAft>
                <a:spcPts val="0"/>
              </a:spcAft>
              <a:buClr>
                <a:srgbClr val="FFFEFF"/>
              </a:buClr>
              <a:buSzPts val="4100"/>
              <a:buFont typeface="Calibri"/>
              <a:buNone/>
              <a:defRPr sz="4100">
                <a:solidFill>
                  <a:srgbClr val="FFFEFF"/>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82" name="Google Shape;82;p14"/>
          <p:cNvSpPr txBox="1"/>
          <p:nvPr>
            <p:ph idx="1" type="subTitle"/>
          </p:nvPr>
        </p:nvSpPr>
        <p:spPr>
          <a:xfrm>
            <a:off x="1319428" y="2929700"/>
            <a:ext cx="6505070" cy="991940"/>
          </a:xfrm>
          <a:prstGeom prst="rect">
            <a:avLst/>
          </a:prstGeom>
          <a:noFill/>
          <a:ln>
            <a:noFill/>
          </a:ln>
        </p:spPr>
        <p:txBody>
          <a:bodyPr anchorCtr="0" anchor="t" bIns="34275" lIns="68575" spcFirstLastPara="1" rIns="68575" wrap="square" tIns="0">
            <a:noAutofit/>
          </a:bodyPr>
          <a:lstStyle>
            <a:lvl1pPr lvl="0" algn="ctr">
              <a:lnSpc>
                <a:spcPct val="100000"/>
              </a:lnSpc>
              <a:spcBef>
                <a:spcPts val="800"/>
              </a:spcBef>
              <a:spcAft>
                <a:spcPts val="0"/>
              </a:spcAft>
              <a:buSzPts val="1500"/>
              <a:buNone/>
              <a:defRPr b="0" sz="1400">
                <a:solidFill>
                  <a:srgbClr val="FFFEFF"/>
                </a:solidFill>
              </a:defRPr>
            </a:lvl1pPr>
            <a:lvl2pPr lvl="1" algn="ctr">
              <a:lnSpc>
                <a:spcPct val="120000"/>
              </a:lnSpc>
              <a:spcBef>
                <a:spcPts val="400"/>
              </a:spcBef>
              <a:spcAft>
                <a:spcPts val="0"/>
              </a:spcAft>
              <a:buSzPts val="1500"/>
              <a:buNone/>
              <a:defRPr sz="1400"/>
            </a:lvl2pPr>
            <a:lvl3pPr lvl="2" algn="ctr">
              <a:lnSpc>
                <a:spcPct val="120000"/>
              </a:lnSpc>
              <a:spcBef>
                <a:spcPts val="400"/>
              </a:spcBef>
              <a:spcAft>
                <a:spcPts val="0"/>
              </a:spcAft>
              <a:buSzPts val="1500"/>
              <a:buNone/>
              <a:defRPr sz="1400"/>
            </a:lvl3pPr>
            <a:lvl4pPr lvl="3" algn="ctr">
              <a:lnSpc>
                <a:spcPct val="120000"/>
              </a:lnSpc>
              <a:spcBef>
                <a:spcPts val="400"/>
              </a:spcBef>
              <a:spcAft>
                <a:spcPts val="0"/>
              </a:spcAft>
              <a:buSzPts val="1300"/>
              <a:buNone/>
              <a:defRPr sz="1200"/>
            </a:lvl4pPr>
            <a:lvl5pPr lvl="4" algn="ctr">
              <a:lnSpc>
                <a:spcPct val="120000"/>
              </a:lnSpc>
              <a:spcBef>
                <a:spcPts val="400"/>
              </a:spcBef>
              <a:spcAft>
                <a:spcPts val="0"/>
              </a:spcAft>
              <a:buSzPts val="1300"/>
              <a:buNone/>
              <a:defRPr sz="1200"/>
            </a:lvl5pPr>
            <a:lvl6pPr lvl="5" algn="ctr">
              <a:lnSpc>
                <a:spcPct val="120000"/>
              </a:lnSpc>
              <a:spcBef>
                <a:spcPts val="400"/>
              </a:spcBef>
              <a:spcAft>
                <a:spcPts val="0"/>
              </a:spcAft>
              <a:buSzPts val="1300"/>
              <a:buNone/>
              <a:defRPr sz="1200"/>
            </a:lvl6pPr>
            <a:lvl7pPr lvl="6" algn="ctr">
              <a:lnSpc>
                <a:spcPct val="120000"/>
              </a:lnSpc>
              <a:spcBef>
                <a:spcPts val="400"/>
              </a:spcBef>
              <a:spcAft>
                <a:spcPts val="0"/>
              </a:spcAft>
              <a:buSzPts val="1300"/>
              <a:buNone/>
              <a:defRPr sz="1200"/>
            </a:lvl7pPr>
            <a:lvl8pPr lvl="7" algn="ctr">
              <a:lnSpc>
                <a:spcPct val="120000"/>
              </a:lnSpc>
              <a:spcBef>
                <a:spcPts val="400"/>
              </a:spcBef>
              <a:spcAft>
                <a:spcPts val="0"/>
              </a:spcAft>
              <a:buSzPts val="1300"/>
              <a:buNone/>
              <a:defRPr sz="1200"/>
            </a:lvl8pPr>
            <a:lvl9pPr lvl="8" algn="ctr">
              <a:lnSpc>
                <a:spcPct val="120000"/>
              </a:lnSpc>
              <a:spcBef>
                <a:spcPts val="400"/>
              </a:spcBef>
              <a:spcAft>
                <a:spcPts val="0"/>
              </a:spcAft>
              <a:buSzPts val="1300"/>
              <a:buNone/>
              <a:defRPr sz="1200"/>
            </a:lvl9pPr>
          </a:lstStyle>
          <a:p/>
        </p:txBody>
      </p:sp>
      <p:sp>
        <p:nvSpPr>
          <p:cNvPr id="83" name="Google Shape;83;p14"/>
          <p:cNvSpPr txBox="1"/>
          <p:nvPr>
            <p:ph idx="10" type="dt"/>
          </p:nvPr>
        </p:nvSpPr>
        <p:spPr>
          <a:xfrm>
            <a:off x="603504" y="240030"/>
            <a:ext cx="2743200" cy="24003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84" name="Google Shape;84;p14"/>
          <p:cNvSpPr txBox="1"/>
          <p:nvPr>
            <p:ph idx="11" type="ftr"/>
          </p:nvPr>
        </p:nvSpPr>
        <p:spPr>
          <a:xfrm>
            <a:off x="603504" y="4670298"/>
            <a:ext cx="7941564" cy="240030"/>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85" name="Google Shape;85;p14"/>
          <p:cNvSpPr txBox="1"/>
          <p:nvPr>
            <p:ph idx="12" type="sldNum"/>
          </p:nvPr>
        </p:nvSpPr>
        <p:spPr>
          <a:xfrm>
            <a:off x="7852410" y="240030"/>
            <a:ext cx="685800" cy="24003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86" name="Shape 86"/>
        <p:cNvGrpSpPr/>
        <p:nvPr/>
      </p:nvGrpSpPr>
      <p:grpSpPr>
        <a:xfrm>
          <a:off x="0" y="0"/>
          <a:ext cx="0" cy="0"/>
          <a:chOff x="0" y="0"/>
          <a:chExt cx="0" cy="0"/>
        </a:xfrm>
      </p:grpSpPr>
      <p:grpSp>
        <p:nvGrpSpPr>
          <p:cNvPr id="87" name="Google Shape;87;p15"/>
          <p:cNvGrpSpPr/>
          <p:nvPr/>
        </p:nvGrpSpPr>
        <p:grpSpPr>
          <a:xfrm>
            <a:off x="-313135" y="0"/>
            <a:ext cx="9438086" cy="5139928"/>
            <a:chOff x="-417513" y="0"/>
            <a:chExt cx="12584114" cy="6853238"/>
          </a:xfrm>
        </p:grpSpPr>
        <p:sp>
          <p:nvSpPr>
            <p:cNvPr id="88" name="Google Shape;88;p15"/>
            <p:cNvSpPr/>
            <p:nvPr/>
          </p:nvSpPr>
          <p:spPr>
            <a:xfrm>
              <a:off x="1306513" y="0"/>
              <a:ext cx="3862388" cy="6843713"/>
            </a:xfrm>
            <a:custGeom>
              <a:rect b="b" l="l" r="r" t="t"/>
              <a:pathLst>
                <a:path extrusionOk="0" h="1440" w="813">
                  <a:moveTo>
                    <a:pt x="813" y="0"/>
                  </a:moveTo>
                  <a:cubicBezTo>
                    <a:pt x="331" y="221"/>
                    <a:pt x="0" y="1039"/>
                    <a:pt x="435"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89" name="Google Shape;89;p15"/>
            <p:cNvSpPr/>
            <p:nvPr/>
          </p:nvSpPr>
          <p:spPr>
            <a:xfrm>
              <a:off x="10626725" y="9525"/>
              <a:ext cx="1539875" cy="555625"/>
            </a:xfrm>
            <a:custGeom>
              <a:rect b="b" l="l" r="r" t="t"/>
              <a:pathLst>
                <a:path extrusionOk="0" h="117" w="324">
                  <a:moveTo>
                    <a:pt x="324" y="117"/>
                  </a:moveTo>
                  <a:cubicBezTo>
                    <a:pt x="223" y="64"/>
                    <a:pt x="107" y="28"/>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90" name="Google Shape;90;p15"/>
            <p:cNvSpPr/>
            <p:nvPr/>
          </p:nvSpPr>
          <p:spPr>
            <a:xfrm>
              <a:off x="10247313" y="5013325"/>
              <a:ext cx="1919288" cy="1830388"/>
            </a:xfrm>
            <a:custGeom>
              <a:rect b="b" l="l" r="r" t="t"/>
              <a:pathLst>
                <a:path extrusionOk="0" h="385" w="404">
                  <a:moveTo>
                    <a:pt x="0" y="385"/>
                  </a:moveTo>
                  <a:cubicBezTo>
                    <a:pt x="146" y="272"/>
                    <a:pt x="285" y="142"/>
                    <a:pt x="404"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91" name="Google Shape;91;p15"/>
            <p:cNvSpPr/>
            <p:nvPr/>
          </p:nvSpPr>
          <p:spPr>
            <a:xfrm>
              <a:off x="1120775" y="0"/>
              <a:ext cx="3676650" cy="6843713"/>
            </a:xfrm>
            <a:custGeom>
              <a:rect b="b" l="l" r="r" t="t"/>
              <a:pathLst>
                <a:path extrusionOk="0" h="1440" w="774">
                  <a:moveTo>
                    <a:pt x="774" y="0"/>
                  </a:moveTo>
                  <a:cubicBezTo>
                    <a:pt x="312" y="240"/>
                    <a:pt x="0" y="1034"/>
                    <a:pt x="411" y="1440"/>
                  </a:cubicBezTo>
                </a:path>
              </a:pathLst>
            </a:custGeom>
            <a:noFill/>
            <a:ln cap="flat" cmpd="sng" w="9525">
              <a:solidFill>
                <a:schemeClr val="dk1">
                  <a:alpha val="20000"/>
                </a:schemeClr>
              </a:solidFill>
              <a:prstDash val="dash"/>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92" name="Google Shape;92;p15"/>
            <p:cNvSpPr/>
            <p:nvPr/>
          </p:nvSpPr>
          <p:spPr>
            <a:xfrm>
              <a:off x="11202988" y="9525"/>
              <a:ext cx="963613" cy="366713"/>
            </a:xfrm>
            <a:custGeom>
              <a:rect b="b" l="l" r="r" t="t"/>
              <a:pathLst>
                <a:path extrusionOk="0" h="77" w="203">
                  <a:moveTo>
                    <a:pt x="203" y="77"/>
                  </a:moveTo>
                  <a:cubicBezTo>
                    <a:pt x="138" y="46"/>
                    <a:pt x="68" y="21"/>
                    <a:pt x="0" y="0"/>
                  </a:cubicBezTo>
                </a:path>
              </a:pathLst>
            </a:custGeom>
            <a:noFill/>
            <a:ln cap="flat" cmpd="sng" w="9525">
              <a:solidFill>
                <a:schemeClr val="dk1">
                  <a:alpha val="20000"/>
                </a:schemeClr>
              </a:solidFill>
              <a:prstDash val="dash"/>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93" name="Google Shape;93;p15"/>
            <p:cNvSpPr/>
            <p:nvPr/>
          </p:nvSpPr>
          <p:spPr>
            <a:xfrm>
              <a:off x="10494963" y="5275263"/>
              <a:ext cx="1666875" cy="1577975"/>
            </a:xfrm>
            <a:custGeom>
              <a:rect b="b" l="l" r="r" t="t"/>
              <a:pathLst>
                <a:path extrusionOk="0" h="332" w="351">
                  <a:moveTo>
                    <a:pt x="0" y="332"/>
                  </a:moveTo>
                  <a:cubicBezTo>
                    <a:pt x="125" y="232"/>
                    <a:pt x="245" y="121"/>
                    <a:pt x="351" y="0"/>
                  </a:cubicBezTo>
                </a:path>
              </a:pathLst>
            </a:custGeom>
            <a:noFill/>
            <a:ln cap="flat" cmpd="sng" w="9525">
              <a:solidFill>
                <a:schemeClr val="dk1">
                  <a:alpha val="20000"/>
                </a:schemeClr>
              </a:solidFill>
              <a:prstDash val="dash"/>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94" name="Google Shape;94;p15"/>
            <p:cNvSpPr/>
            <p:nvPr/>
          </p:nvSpPr>
          <p:spPr>
            <a:xfrm>
              <a:off x="1001713" y="0"/>
              <a:ext cx="3621088" cy="6843713"/>
            </a:xfrm>
            <a:custGeom>
              <a:rect b="b" l="l" r="r" t="t"/>
              <a:pathLst>
                <a:path extrusionOk="0" h="1440" w="762">
                  <a:moveTo>
                    <a:pt x="762" y="0"/>
                  </a:moveTo>
                  <a:cubicBezTo>
                    <a:pt x="308" y="245"/>
                    <a:pt x="0" y="1033"/>
                    <a:pt x="403"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95" name="Google Shape;95;p15"/>
            <p:cNvSpPr/>
            <p:nvPr/>
          </p:nvSpPr>
          <p:spPr>
            <a:xfrm>
              <a:off x="11501438" y="9525"/>
              <a:ext cx="665163" cy="257175"/>
            </a:xfrm>
            <a:custGeom>
              <a:rect b="b" l="l" r="r" t="t"/>
              <a:pathLst>
                <a:path extrusionOk="0" h="54" w="140">
                  <a:moveTo>
                    <a:pt x="140" y="54"/>
                  </a:moveTo>
                  <a:cubicBezTo>
                    <a:pt x="95" y="34"/>
                    <a:pt x="48" y="16"/>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96" name="Google Shape;96;p15"/>
            <p:cNvSpPr/>
            <p:nvPr/>
          </p:nvSpPr>
          <p:spPr>
            <a:xfrm>
              <a:off x="10641013" y="5408613"/>
              <a:ext cx="1525588" cy="1435100"/>
            </a:xfrm>
            <a:custGeom>
              <a:rect b="b" l="l" r="r" t="t"/>
              <a:pathLst>
                <a:path extrusionOk="0" h="302" w="321">
                  <a:moveTo>
                    <a:pt x="0" y="302"/>
                  </a:moveTo>
                  <a:cubicBezTo>
                    <a:pt x="114" y="210"/>
                    <a:pt x="223" y="109"/>
                    <a:pt x="321"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97" name="Google Shape;97;p15"/>
            <p:cNvSpPr/>
            <p:nvPr/>
          </p:nvSpPr>
          <p:spPr>
            <a:xfrm>
              <a:off x="1001713" y="0"/>
              <a:ext cx="3244850" cy="6843713"/>
            </a:xfrm>
            <a:custGeom>
              <a:rect b="b" l="l" r="r" t="t"/>
              <a:pathLst>
                <a:path extrusionOk="0" h="1440" w="683">
                  <a:moveTo>
                    <a:pt x="683" y="0"/>
                  </a:moveTo>
                  <a:cubicBezTo>
                    <a:pt x="258" y="256"/>
                    <a:pt x="0" y="1041"/>
                    <a:pt x="355"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98" name="Google Shape;98;p15"/>
            <p:cNvSpPr/>
            <p:nvPr/>
          </p:nvSpPr>
          <p:spPr>
            <a:xfrm>
              <a:off x="10802938" y="5518150"/>
              <a:ext cx="1363663" cy="1325563"/>
            </a:xfrm>
            <a:custGeom>
              <a:rect b="b" l="l" r="r" t="t"/>
              <a:pathLst>
                <a:path extrusionOk="0" h="279" w="287">
                  <a:moveTo>
                    <a:pt x="0" y="279"/>
                  </a:moveTo>
                  <a:cubicBezTo>
                    <a:pt x="101" y="193"/>
                    <a:pt x="198" y="100"/>
                    <a:pt x="287"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99" name="Google Shape;99;p15"/>
            <p:cNvSpPr/>
            <p:nvPr/>
          </p:nvSpPr>
          <p:spPr>
            <a:xfrm>
              <a:off x="889000" y="0"/>
              <a:ext cx="3230563" cy="6843713"/>
            </a:xfrm>
            <a:custGeom>
              <a:rect b="b" l="l" r="r" t="t"/>
              <a:pathLst>
                <a:path extrusionOk="0" h="1440" w="680">
                  <a:moveTo>
                    <a:pt x="680" y="0"/>
                  </a:moveTo>
                  <a:cubicBezTo>
                    <a:pt x="257" y="265"/>
                    <a:pt x="0" y="1026"/>
                    <a:pt x="337"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00" name="Google Shape;100;p15"/>
            <p:cNvSpPr/>
            <p:nvPr/>
          </p:nvSpPr>
          <p:spPr>
            <a:xfrm>
              <a:off x="10979150" y="5694363"/>
              <a:ext cx="1187450" cy="1149350"/>
            </a:xfrm>
            <a:custGeom>
              <a:rect b="b" l="l" r="r" t="t"/>
              <a:pathLst>
                <a:path extrusionOk="0" h="242" w="250">
                  <a:moveTo>
                    <a:pt x="0" y="242"/>
                  </a:moveTo>
                  <a:cubicBezTo>
                    <a:pt x="88" y="166"/>
                    <a:pt x="172" y="85"/>
                    <a:pt x="250"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01" name="Google Shape;101;p15"/>
            <p:cNvSpPr/>
            <p:nvPr/>
          </p:nvSpPr>
          <p:spPr>
            <a:xfrm>
              <a:off x="484188" y="0"/>
              <a:ext cx="3421063" cy="6843713"/>
            </a:xfrm>
            <a:custGeom>
              <a:rect b="b" l="l" r="r" t="t"/>
              <a:pathLst>
                <a:path extrusionOk="0" h="1440" w="720">
                  <a:moveTo>
                    <a:pt x="720" y="0"/>
                  </a:moveTo>
                  <a:cubicBezTo>
                    <a:pt x="316" y="282"/>
                    <a:pt x="0" y="1018"/>
                    <a:pt x="362"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02" name="Google Shape;102;p15"/>
            <p:cNvSpPr/>
            <p:nvPr/>
          </p:nvSpPr>
          <p:spPr>
            <a:xfrm>
              <a:off x="11287125" y="6049963"/>
              <a:ext cx="879475" cy="793750"/>
            </a:xfrm>
            <a:custGeom>
              <a:rect b="b" l="l" r="r" t="t"/>
              <a:pathLst>
                <a:path extrusionOk="0" h="167" w="185">
                  <a:moveTo>
                    <a:pt x="0" y="167"/>
                  </a:moveTo>
                  <a:cubicBezTo>
                    <a:pt x="63" y="114"/>
                    <a:pt x="125" y="58"/>
                    <a:pt x="185"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03" name="Google Shape;103;p15"/>
            <p:cNvSpPr/>
            <p:nvPr/>
          </p:nvSpPr>
          <p:spPr>
            <a:xfrm>
              <a:off x="598488" y="0"/>
              <a:ext cx="2717800" cy="6843713"/>
            </a:xfrm>
            <a:custGeom>
              <a:rect b="b" l="l" r="r" t="t"/>
              <a:pathLst>
                <a:path extrusionOk="0" h="1440" w="572">
                  <a:moveTo>
                    <a:pt x="572" y="0"/>
                  </a:moveTo>
                  <a:cubicBezTo>
                    <a:pt x="213" y="320"/>
                    <a:pt x="0" y="979"/>
                    <a:pt x="164" y="1440"/>
                  </a:cubicBezTo>
                </a:path>
              </a:pathLst>
            </a:custGeom>
            <a:noFill/>
            <a:ln cap="flat" cmpd="sng" w="12700">
              <a:solidFill>
                <a:schemeClr val="dk1">
                  <a:alpha val="20000"/>
                </a:schemeClr>
              </a:solidFill>
              <a:prstDash val="dashDot"/>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04" name="Google Shape;104;p15"/>
            <p:cNvSpPr/>
            <p:nvPr/>
          </p:nvSpPr>
          <p:spPr>
            <a:xfrm>
              <a:off x="261938" y="0"/>
              <a:ext cx="2944813" cy="6843713"/>
            </a:xfrm>
            <a:custGeom>
              <a:rect b="b" l="l" r="r" t="t"/>
              <a:pathLst>
                <a:path extrusionOk="0" h="1440" w="620">
                  <a:moveTo>
                    <a:pt x="620" y="0"/>
                  </a:moveTo>
                  <a:cubicBezTo>
                    <a:pt x="248" y="325"/>
                    <a:pt x="0" y="960"/>
                    <a:pt x="186" y="1440"/>
                  </a:cubicBezTo>
                </a:path>
              </a:pathLst>
            </a:custGeom>
            <a:noFill/>
            <a:ln cap="flat" cmpd="sng" w="9525">
              <a:solidFill>
                <a:schemeClr val="dk1">
                  <a:alpha val="20000"/>
                </a:schemeClr>
              </a:solidFill>
              <a:prstDash val="lgDash"/>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05" name="Google Shape;105;p15"/>
            <p:cNvSpPr/>
            <p:nvPr/>
          </p:nvSpPr>
          <p:spPr>
            <a:xfrm>
              <a:off x="-417513" y="0"/>
              <a:ext cx="2403475" cy="6843713"/>
            </a:xfrm>
            <a:custGeom>
              <a:rect b="b" l="l" r="r" t="t"/>
              <a:pathLst>
                <a:path extrusionOk="0" h="1440" w="506">
                  <a:moveTo>
                    <a:pt x="506" y="0"/>
                  </a:moveTo>
                  <a:cubicBezTo>
                    <a:pt x="109" y="356"/>
                    <a:pt x="0" y="943"/>
                    <a:pt x="171"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06" name="Google Shape;106;p15"/>
            <p:cNvSpPr/>
            <p:nvPr/>
          </p:nvSpPr>
          <p:spPr>
            <a:xfrm>
              <a:off x="14288" y="9525"/>
              <a:ext cx="1771650" cy="3198813"/>
            </a:xfrm>
            <a:custGeom>
              <a:rect b="b" l="l" r="r" t="t"/>
              <a:pathLst>
                <a:path extrusionOk="0" h="673" w="373">
                  <a:moveTo>
                    <a:pt x="373" y="0"/>
                  </a:moveTo>
                  <a:cubicBezTo>
                    <a:pt x="175" y="183"/>
                    <a:pt x="51" y="409"/>
                    <a:pt x="0" y="673"/>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07" name="Google Shape;107;p15"/>
            <p:cNvSpPr/>
            <p:nvPr/>
          </p:nvSpPr>
          <p:spPr>
            <a:xfrm>
              <a:off x="4763" y="6016625"/>
              <a:ext cx="214313" cy="827088"/>
            </a:xfrm>
            <a:custGeom>
              <a:rect b="b" l="l" r="r" t="t"/>
              <a:pathLst>
                <a:path extrusionOk="0" h="174" w="45">
                  <a:moveTo>
                    <a:pt x="0" y="0"/>
                  </a:moveTo>
                  <a:cubicBezTo>
                    <a:pt x="11" y="59"/>
                    <a:pt x="26" y="118"/>
                    <a:pt x="45" y="174"/>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08" name="Google Shape;108;p15"/>
            <p:cNvSpPr/>
            <p:nvPr/>
          </p:nvSpPr>
          <p:spPr>
            <a:xfrm>
              <a:off x="14288" y="0"/>
              <a:ext cx="1562100" cy="2228850"/>
            </a:xfrm>
            <a:custGeom>
              <a:rect b="b" l="l" r="r" t="t"/>
              <a:pathLst>
                <a:path extrusionOk="0" h="469" w="329">
                  <a:moveTo>
                    <a:pt x="329" y="0"/>
                  </a:moveTo>
                  <a:cubicBezTo>
                    <a:pt x="189" y="133"/>
                    <a:pt x="69" y="288"/>
                    <a:pt x="0" y="469"/>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grpSp>
      <p:grpSp>
        <p:nvGrpSpPr>
          <p:cNvPr id="109" name="Google Shape;109;p15"/>
          <p:cNvGrpSpPr/>
          <p:nvPr/>
        </p:nvGrpSpPr>
        <p:grpSpPr>
          <a:xfrm>
            <a:off x="600108" y="1274692"/>
            <a:ext cx="2755857" cy="2602816"/>
            <a:chOff x="697883" y="1816768"/>
            <a:chExt cx="3674476" cy="3470421"/>
          </a:xfrm>
        </p:grpSpPr>
        <p:sp>
          <p:nvSpPr>
            <p:cNvPr id="110" name="Google Shape;110;p15"/>
            <p:cNvSpPr/>
            <p:nvPr/>
          </p:nvSpPr>
          <p:spPr>
            <a:xfrm>
              <a:off x="697883" y="1816768"/>
              <a:ext cx="3674476" cy="502920"/>
            </a:xfrm>
            <a:prstGeom prst="rect">
              <a:avLst/>
            </a:prstGeom>
            <a:solidFill>
              <a:schemeClr val="accent1"/>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11" name="Google Shape;111;p15"/>
            <p:cNvSpPr/>
            <p:nvPr/>
          </p:nvSpPr>
          <p:spPr>
            <a:xfrm rot="10800000">
              <a:off x="2380224" y="5014786"/>
              <a:ext cx="315988" cy="272403"/>
            </a:xfrm>
            <a:prstGeom prst="triangle">
              <a:avLst>
                <a:gd fmla="val 50000" name="adj"/>
              </a:avLst>
            </a:prstGeom>
            <a:solidFill>
              <a:schemeClr val="accent1"/>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12" name="Google Shape;112;p15"/>
            <p:cNvSpPr/>
            <p:nvPr/>
          </p:nvSpPr>
          <p:spPr>
            <a:xfrm>
              <a:off x="704075" y="2392840"/>
              <a:ext cx="3668284" cy="2624327"/>
            </a:xfrm>
            <a:prstGeom prst="rect">
              <a:avLst/>
            </a:prstGeom>
            <a:solidFill>
              <a:schemeClr val="accent1"/>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grpSp>
      <p:sp>
        <p:nvSpPr>
          <p:cNvPr id="113" name="Google Shape;113;p15"/>
          <p:cNvSpPr txBox="1"/>
          <p:nvPr>
            <p:ph type="title"/>
          </p:nvPr>
        </p:nvSpPr>
        <p:spPr>
          <a:xfrm>
            <a:off x="666473" y="1762444"/>
            <a:ext cx="2624234" cy="1842331"/>
          </a:xfrm>
          <a:prstGeom prst="rect">
            <a:avLst/>
          </a:prstGeom>
          <a:noFill/>
          <a:ln>
            <a:noFill/>
          </a:ln>
        </p:spPr>
        <p:txBody>
          <a:bodyPr anchorCtr="0" anchor="ctr" bIns="171450" lIns="171450" spcFirstLastPara="1" rIns="171450" wrap="square" tIns="171450">
            <a:noAutofit/>
          </a:bodyPr>
          <a:lstStyle>
            <a:lvl1pPr lvl="0" algn="ctr">
              <a:lnSpc>
                <a:spcPct val="85000"/>
              </a:lnSpc>
              <a:spcBef>
                <a:spcPts val="0"/>
              </a:spcBef>
              <a:spcAft>
                <a:spcPts val="0"/>
              </a:spcAft>
              <a:buClr>
                <a:srgbClr val="FFFEFF"/>
              </a:buClr>
              <a:buSzPts val="3000"/>
              <a:buFont typeface="Calibri"/>
              <a:buNone/>
              <a:defRPr>
                <a:solidFill>
                  <a:srgbClr val="FFFEFF"/>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14" name="Google Shape;114;p15"/>
          <p:cNvSpPr txBox="1"/>
          <p:nvPr>
            <p:ph idx="1" type="body"/>
          </p:nvPr>
        </p:nvSpPr>
        <p:spPr>
          <a:xfrm>
            <a:off x="3838835" y="602389"/>
            <a:ext cx="4711405" cy="3936467"/>
          </a:xfrm>
          <a:prstGeom prst="rect">
            <a:avLst/>
          </a:prstGeom>
          <a:noFill/>
          <a:ln>
            <a:noFill/>
          </a:ln>
        </p:spPr>
        <p:txBody>
          <a:bodyPr anchorCtr="0" anchor="ctr" bIns="34275" lIns="68575" spcFirstLastPara="1" rIns="68575" wrap="square" tIns="34275">
            <a:noAutofit/>
          </a:bodyPr>
          <a:lstStyle>
            <a:lvl1pPr indent="-323850" lvl="0" marL="457200" algn="l">
              <a:lnSpc>
                <a:spcPct val="120000"/>
              </a:lnSpc>
              <a:spcBef>
                <a:spcPts val="800"/>
              </a:spcBef>
              <a:spcAft>
                <a:spcPts val="0"/>
              </a:spcAft>
              <a:buSzPts val="1500"/>
              <a:buChar char="▪"/>
              <a:defRPr/>
            </a:lvl1pPr>
            <a:lvl2pPr indent="-323850" lvl="1" marL="914400" algn="l">
              <a:lnSpc>
                <a:spcPct val="120000"/>
              </a:lnSpc>
              <a:spcBef>
                <a:spcPts val="400"/>
              </a:spcBef>
              <a:spcAft>
                <a:spcPts val="0"/>
              </a:spcAft>
              <a:buSzPts val="1500"/>
              <a:buChar char="▪"/>
              <a:defRPr/>
            </a:lvl2pPr>
            <a:lvl3pPr indent="-323850" lvl="2" marL="1371600" algn="l">
              <a:lnSpc>
                <a:spcPct val="120000"/>
              </a:lnSpc>
              <a:spcBef>
                <a:spcPts val="400"/>
              </a:spcBef>
              <a:spcAft>
                <a:spcPts val="0"/>
              </a:spcAft>
              <a:buSzPts val="1500"/>
              <a:buChar char="▪"/>
              <a:defRPr/>
            </a:lvl3pPr>
            <a:lvl4pPr indent="-323850" lvl="3" marL="1828800" algn="l">
              <a:lnSpc>
                <a:spcPct val="120000"/>
              </a:lnSpc>
              <a:spcBef>
                <a:spcPts val="400"/>
              </a:spcBef>
              <a:spcAft>
                <a:spcPts val="0"/>
              </a:spcAft>
              <a:buSzPts val="1500"/>
              <a:buChar char="▪"/>
              <a:defRPr/>
            </a:lvl4pPr>
            <a:lvl5pPr indent="-323850" lvl="4" marL="2286000" algn="l">
              <a:lnSpc>
                <a:spcPct val="120000"/>
              </a:lnSpc>
              <a:spcBef>
                <a:spcPts val="400"/>
              </a:spcBef>
              <a:spcAft>
                <a:spcPts val="0"/>
              </a:spcAft>
              <a:buSzPts val="1500"/>
              <a:buChar char="▪"/>
              <a:defRPr/>
            </a:lvl5pPr>
            <a:lvl6pPr indent="-323850" lvl="5" marL="2743200" algn="l">
              <a:lnSpc>
                <a:spcPct val="120000"/>
              </a:lnSpc>
              <a:spcBef>
                <a:spcPts val="400"/>
              </a:spcBef>
              <a:spcAft>
                <a:spcPts val="0"/>
              </a:spcAft>
              <a:buSzPts val="1500"/>
              <a:buChar char="▪"/>
              <a:defRPr/>
            </a:lvl6pPr>
            <a:lvl7pPr indent="-323850" lvl="6" marL="3200400" algn="l">
              <a:lnSpc>
                <a:spcPct val="120000"/>
              </a:lnSpc>
              <a:spcBef>
                <a:spcPts val="400"/>
              </a:spcBef>
              <a:spcAft>
                <a:spcPts val="0"/>
              </a:spcAft>
              <a:buSzPts val="1500"/>
              <a:buChar char="▪"/>
              <a:defRPr/>
            </a:lvl7pPr>
            <a:lvl8pPr indent="-323850" lvl="7" marL="3657600" algn="l">
              <a:lnSpc>
                <a:spcPct val="120000"/>
              </a:lnSpc>
              <a:spcBef>
                <a:spcPts val="400"/>
              </a:spcBef>
              <a:spcAft>
                <a:spcPts val="0"/>
              </a:spcAft>
              <a:buSzPts val="1500"/>
              <a:buChar char="▪"/>
              <a:defRPr/>
            </a:lvl8pPr>
            <a:lvl9pPr indent="-323850" lvl="8" marL="4114800" algn="l">
              <a:lnSpc>
                <a:spcPct val="120000"/>
              </a:lnSpc>
              <a:spcBef>
                <a:spcPts val="400"/>
              </a:spcBef>
              <a:spcAft>
                <a:spcPts val="0"/>
              </a:spcAft>
              <a:buSzPts val="1500"/>
              <a:buChar char="▪"/>
              <a:defRPr/>
            </a:lvl9pPr>
          </a:lstStyle>
          <a:p/>
        </p:txBody>
      </p:sp>
      <p:sp>
        <p:nvSpPr>
          <p:cNvPr id="115" name="Google Shape;115;p15"/>
          <p:cNvSpPr txBox="1"/>
          <p:nvPr>
            <p:ph idx="10" type="dt"/>
          </p:nvPr>
        </p:nvSpPr>
        <p:spPr>
          <a:xfrm>
            <a:off x="603504" y="240030"/>
            <a:ext cx="2743200" cy="24003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16" name="Google Shape;116;p15"/>
          <p:cNvSpPr txBox="1"/>
          <p:nvPr>
            <p:ph idx="11" type="ftr"/>
          </p:nvPr>
        </p:nvSpPr>
        <p:spPr>
          <a:xfrm>
            <a:off x="603504" y="4670298"/>
            <a:ext cx="7941564" cy="240030"/>
          </a:xfrm>
          <a:prstGeom prst="rect">
            <a:avLst/>
          </a:prstGeom>
          <a:noFill/>
          <a:ln>
            <a:noFill/>
          </a:ln>
        </p:spPr>
        <p:txBody>
          <a:bodyPr anchorCtr="0" anchor="ctr" bIns="34275" lIns="68575" spcFirstLastPara="1" rIns="68575" wrap="square" tIns="34275">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17" name="Google Shape;117;p15"/>
          <p:cNvSpPr txBox="1"/>
          <p:nvPr>
            <p:ph idx="12" type="sldNum"/>
          </p:nvPr>
        </p:nvSpPr>
        <p:spPr>
          <a:xfrm>
            <a:off x="7852410" y="240030"/>
            <a:ext cx="685800" cy="24003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18" name="Shape 118"/>
        <p:cNvGrpSpPr/>
        <p:nvPr/>
      </p:nvGrpSpPr>
      <p:grpSpPr>
        <a:xfrm>
          <a:off x="0" y="0"/>
          <a:ext cx="0" cy="0"/>
          <a:chOff x="0" y="0"/>
          <a:chExt cx="0" cy="0"/>
        </a:xfrm>
      </p:grpSpPr>
      <p:grpSp>
        <p:nvGrpSpPr>
          <p:cNvPr id="119" name="Google Shape;119;p16"/>
          <p:cNvGrpSpPr/>
          <p:nvPr/>
        </p:nvGrpSpPr>
        <p:grpSpPr>
          <a:xfrm>
            <a:off x="-247255" y="-44532"/>
            <a:ext cx="9386888" cy="5192849"/>
            <a:chOff x="-329674" y="-51881"/>
            <a:chExt cx="12515851" cy="6923798"/>
          </a:xfrm>
        </p:grpSpPr>
        <p:sp>
          <p:nvSpPr>
            <p:cNvPr id="120" name="Google Shape;120;p16"/>
            <p:cNvSpPr/>
            <p:nvPr/>
          </p:nvSpPr>
          <p:spPr>
            <a:xfrm>
              <a:off x="-329674" y="1298404"/>
              <a:ext cx="9702800" cy="5573512"/>
            </a:xfrm>
            <a:custGeom>
              <a:rect b="b" l="l" r="r" t="t"/>
              <a:pathLst>
                <a:path extrusionOk="0" h="1169" w="2038">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21" name="Google Shape;121;p16"/>
            <p:cNvSpPr/>
            <p:nvPr/>
          </p:nvSpPr>
          <p:spPr>
            <a:xfrm>
              <a:off x="670451" y="2018236"/>
              <a:ext cx="7373938" cy="4848892"/>
            </a:xfrm>
            <a:custGeom>
              <a:rect b="b" l="l" r="r" t="t"/>
              <a:pathLst>
                <a:path extrusionOk="0" h="1017" w="1549">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22" name="Google Shape;122;p16"/>
            <p:cNvSpPr/>
            <p:nvPr/>
          </p:nvSpPr>
          <p:spPr>
            <a:xfrm>
              <a:off x="251351" y="1788400"/>
              <a:ext cx="8035925" cy="5083516"/>
            </a:xfrm>
            <a:custGeom>
              <a:rect b="b" l="l" r="r" t="t"/>
              <a:pathLst>
                <a:path extrusionOk="0" h="1066" w="1688">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cap="flat" cmpd="sng" w="9525">
              <a:solidFill>
                <a:schemeClr val="dk1">
                  <a:alpha val="20000"/>
                </a:schemeClr>
              </a:solidFill>
              <a:prstDash val="dash"/>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23" name="Google Shape;123;p16"/>
            <p:cNvSpPr/>
            <p:nvPr/>
          </p:nvSpPr>
          <p:spPr>
            <a:xfrm>
              <a:off x="-1061" y="549842"/>
              <a:ext cx="10334625" cy="6322075"/>
            </a:xfrm>
            <a:custGeom>
              <a:rect b="b" l="l" r="r" t="t"/>
              <a:pathLst>
                <a:path extrusionOk="0" h="1326" w="2171">
                  <a:moveTo>
                    <a:pt x="1873" y="1326"/>
                  </a:moveTo>
                  <a:cubicBezTo>
                    <a:pt x="2171" y="1045"/>
                    <a:pt x="1825" y="678"/>
                    <a:pt x="1609" y="473"/>
                  </a:cubicBezTo>
                  <a:cubicBezTo>
                    <a:pt x="1406" y="281"/>
                    <a:pt x="1159" y="116"/>
                    <a:pt x="880" y="63"/>
                  </a:cubicBezTo>
                  <a:cubicBezTo>
                    <a:pt x="545" y="0"/>
                    <a:pt x="214" y="161"/>
                    <a:pt x="0" y="423"/>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24" name="Google Shape;124;p16"/>
            <p:cNvSpPr/>
            <p:nvPr/>
          </p:nvSpPr>
          <p:spPr>
            <a:xfrm>
              <a:off x="3701" y="6186246"/>
              <a:ext cx="504825" cy="681527"/>
            </a:xfrm>
            <a:custGeom>
              <a:rect b="b" l="l" r="r" t="t"/>
              <a:pathLst>
                <a:path extrusionOk="0" h="143" w="106">
                  <a:moveTo>
                    <a:pt x="0" y="0"/>
                  </a:moveTo>
                  <a:cubicBezTo>
                    <a:pt x="35" y="54"/>
                    <a:pt x="70" y="101"/>
                    <a:pt x="106" y="143"/>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25" name="Google Shape;125;p16"/>
            <p:cNvSpPr/>
            <p:nvPr/>
          </p:nvSpPr>
          <p:spPr>
            <a:xfrm>
              <a:off x="-1061" y="-51881"/>
              <a:ext cx="11091863" cy="6923796"/>
            </a:xfrm>
            <a:custGeom>
              <a:rect b="b" l="l" r="r" t="t"/>
              <a:pathLst>
                <a:path extrusionOk="0" h="1452" w="2330">
                  <a:moveTo>
                    <a:pt x="2046" y="1452"/>
                  </a:moveTo>
                  <a:cubicBezTo>
                    <a:pt x="2330" y="1153"/>
                    <a:pt x="2049" y="821"/>
                    <a:pt x="1813" y="601"/>
                  </a:cubicBezTo>
                  <a:cubicBezTo>
                    <a:pt x="1569" y="375"/>
                    <a:pt x="1282" y="179"/>
                    <a:pt x="956" y="97"/>
                  </a:cubicBezTo>
                  <a:cubicBezTo>
                    <a:pt x="572" y="0"/>
                    <a:pt x="292" y="101"/>
                    <a:pt x="0" y="366"/>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26" name="Google Shape;126;p16"/>
            <p:cNvSpPr/>
            <p:nvPr/>
          </p:nvSpPr>
          <p:spPr>
            <a:xfrm>
              <a:off x="5426601" y="5579"/>
              <a:ext cx="5788025" cy="6847184"/>
            </a:xfrm>
            <a:custGeom>
              <a:rect b="b" l="l" r="r" t="t"/>
              <a:pathLst>
                <a:path extrusionOk="0" h="1436" w="1216">
                  <a:moveTo>
                    <a:pt x="1094" y="1436"/>
                  </a:moveTo>
                  <a:cubicBezTo>
                    <a:pt x="1216" y="1114"/>
                    <a:pt x="904" y="770"/>
                    <a:pt x="709" y="551"/>
                  </a:cubicBezTo>
                  <a:cubicBezTo>
                    <a:pt x="509" y="327"/>
                    <a:pt x="274" y="127"/>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27" name="Google Shape;127;p16"/>
            <p:cNvSpPr/>
            <p:nvPr/>
          </p:nvSpPr>
          <p:spPr>
            <a:xfrm>
              <a:off x="-1061" y="5579"/>
              <a:ext cx="1057275" cy="614491"/>
            </a:xfrm>
            <a:custGeom>
              <a:rect b="b" l="l" r="r" t="t"/>
              <a:pathLst>
                <a:path extrusionOk="0" h="129" w="222">
                  <a:moveTo>
                    <a:pt x="222" y="0"/>
                  </a:moveTo>
                  <a:cubicBezTo>
                    <a:pt x="152" y="35"/>
                    <a:pt x="76" y="78"/>
                    <a:pt x="0" y="129"/>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28" name="Google Shape;128;p16"/>
            <p:cNvSpPr/>
            <p:nvPr/>
          </p:nvSpPr>
          <p:spPr>
            <a:xfrm>
              <a:off x="5821889" y="5579"/>
              <a:ext cx="5588000" cy="6866337"/>
            </a:xfrm>
            <a:custGeom>
              <a:rect b="b" l="l" r="r" t="t"/>
              <a:pathLst>
                <a:path extrusionOk="0" h="1440" w="1174">
                  <a:moveTo>
                    <a:pt x="1067" y="1440"/>
                  </a:moveTo>
                  <a:cubicBezTo>
                    <a:pt x="1174" y="1124"/>
                    <a:pt x="887" y="797"/>
                    <a:pt x="698" y="577"/>
                  </a:cubicBezTo>
                  <a:cubicBezTo>
                    <a:pt x="500" y="348"/>
                    <a:pt x="270" y="141"/>
                    <a:pt x="0" y="0"/>
                  </a:cubicBezTo>
                </a:path>
              </a:pathLst>
            </a:custGeom>
            <a:noFill/>
            <a:ln cap="flat" cmpd="sng" w="9525">
              <a:solidFill>
                <a:schemeClr val="dk1">
                  <a:alpha val="20000"/>
                </a:schemeClr>
              </a:solidFill>
              <a:prstDash val="dash"/>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29" name="Google Shape;129;p16"/>
            <p:cNvSpPr/>
            <p:nvPr/>
          </p:nvSpPr>
          <p:spPr>
            <a:xfrm>
              <a:off x="3701" y="790"/>
              <a:ext cx="595313" cy="352734"/>
            </a:xfrm>
            <a:custGeom>
              <a:rect b="b" l="l" r="r" t="t"/>
              <a:pathLst>
                <a:path extrusionOk="0" h="74" w="125">
                  <a:moveTo>
                    <a:pt x="125" y="0"/>
                  </a:moveTo>
                  <a:cubicBezTo>
                    <a:pt x="85" y="22"/>
                    <a:pt x="43" y="47"/>
                    <a:pt x="0" y="74"/>
                  </a:cubicBezTo>
                </a:path>
              </a:pathLst>
            </a:custGeom>
            <a:noFill/>
            <a:ln cap="flat" cmpd="sng" w="9525">
              <a:solidFill>
                <a:schemeClr val="dk1">
                  <a:alpha val="20000"/>
                </a:schemeClr>
              </a:solidFill>
              <a:prstDash val="dash"/>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30" name="Google Shape;130;p16"/>
            <p:cNvSpPr/>
            <p:nvPr/>
          </p:nvSpPr>
          <p:spPr>
            <a:xfrm>
              <a:off x="6012389" y="5579"/>
              <a:ext cx="5497513" cy="6866337"/>
            </a:xfrm>
            <a:custGeom>
              <a:rect b="b" l="l" r="r" t="t"/>
              <a:pathLst>
                <a:path extrusionOk="0" h="1440" w="1155">
                  <a:moveTo>
                    <a:pt x="1056" y="1440"/>
                  </a:moveTo>
                  <a:cubicBezTo>
                    <a:pt x="1155" y="1123"/>
                    <a:pt x="875" y="801"/>
                    <a:pt x="686" y="580"/>
                  </a:cubicBezTo>
                  <a:cubicBezTo>
                    <a:pt x="491" y="352"/>
                    <a:pt x="264" y="145"/>
                    <a:pt x="0" y="0"/>
                  </a:cubicBezTo>
                </a:path>
              </a:pathLst>
            </a:custGeom>
            <a:noFill/>
            <a:ln cap="flat" cmpd="sng" w="12700">
              <a:solidFill>
                <a:schemeClr val="dk1">
                  <a:alpha val="20000"/>
                </a:schemeClr>
              </a:solidFill>
              <a:prstDash val="dashDot"/>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31" name="Google Shape;131;p16"/>
            <p:cNvSpPr/>
            <p:nvPr/>
          </p:nvSpPr>
          <p:spPr>
            <a:xfrm>
              <a:off x="-1061" y="5579"/>
              <a:ext cx="357188" cy="213875"/>
            </a:xfrm>
            <a:custGeom>
              <a:rect b="b" l="l" r="r" t="t"/>
              <a:pathLst>
                <a:path extrusionOk="0" h="45" w="75">
                  <a:moveTo>
                    <a:pt x="75" y="0"/>
                  </a:moveTo>
                  <a:cubicBezTo>
                    <a:pt x="50" y="14"/>
                    <a:pt x="25" y="29"/>
                    <a:pt x="0" y="45"/>
                  </a:cubicBezTo>
                </a:path>
              </a:pathLst>
            </a:custGeom>
            <a:noFill/>
            <a:ln cap="flat" cmpd="sng" w="12700">
              <a:solidFill>
                <a:schemeClr val="dk1">
                  <a:alpha val="20000"/>
                </a:schemeClr>
              </a:solidFill>
              <a:prstDash val="dashDot"/>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32" name="Google Shape;132;p16"/>
            <p:cNvSpPr/>
            <p:nvPr/>
          </p:nvSpPr>
          <p:spPr>
            <a:xfrm>
              <a:off x="6210826" y="790"/>
              <a:ext cx="5522913" cy="6871126"/>
            </a:xfrm>
            <a:custGeom>
              <a:rect b="b" l="l" r="r" t="t"/>
              <a:pathLst>
                <a:path extrusionOk="0" h="1441" w="1160">
                  <a:moveTo>
                    <a:pt x="1053" y="1441"/>
                  </a:moveTo>
                  <a:cubicBezTo>
                    <a:pt x="1160" y="1129"/>
                    <a:pt x="892" y="817"/>
                    <a:pt x="705" y="599"/>
                  </a:cubicBezTo>
                  <a:cubicBezTo>
                    <a:pt x="503" y="365"/>
                    <a:pt x="270" y="152"/>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33" name="Google Shape;133;p16"/>
            <p:cNvSpPr/>
            <p:nvPr/>
          </p:nvSpPr>
          <p:spPr>
            <a:xfrm>
              <a:off x="6463239" y="5579"/>
              <a:ext cx="5413375" cy="6866337"/>
            </a:xfrm>
            <a:custGeom>
              <a:rect b="b" l="l" r="r" t="t"/>
              <a:pathLst>
                <a:path extrusionOk="0" h="1440" w="1137">
                  <a:moveTo>
                    <a:pt x="1040" y="1440"/>
                  </a:moveTo>
                  <a:cubicBezTo>
                    <a:pt x="1137" y="1131"/>
                    <a:pt x="883" y="828"/>
                    <a:pt x="698" y="611"/>
                  </a:cubicBezTo>
                  <a:cubicBezTo>
                    <a:pt x="498" y="375"/>
                    <a:pt x="268" y="159"/>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34" name="Google Shape;134;p16"/>
            <p:cNvSpPr/>
            <p:nvPr/>
          </p:nvSpPr>
          <p:spPr>
            <a:xfrm>
              <a:off x="6877576" y="5579"/>
              <a:ext cx="5037138" cy="6861550"/>
            </a:xfrm>
            <a:custGeom>
              <a:rect b="b" l="l" r="r" t="t"/>
              <a:pathLst>
                <a:path extrusionOk="0" h="1439" w="1058">
                  <a:moveTo>
                    <a:pt x="1011" y="1439"/>
                  </a:moveTo>
                  <a:cubicBezTo>
                    <a:pt x="1058" y="1131"/>
                    <a:pt x="825" y="841"/>
                    <a:pt x="648" y="617"/>
                  </a:cubicBezTo>
                  <a:cubicBezTo>
                    <a:pt x="462" y="383"/>
                    <a:pt x="248" y="168"/>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35" name="Google Shape;135;p16"/>
            <p:cNvSpPr/>
            <p:nvPr/>
          </p:nvSpPr>
          <p:spPr>
            <a:xfrm>
              <a:off x="8768289" y="5579"/>
              <a:ext cx="3417888" cy="2742066"/>
            </a:xfrm>
            <a:custGeom>
              <a:rect b="b" l="l" r="r" t="t"/>
              <a:pathLst>
                <a:path extrusionOk="0" h="575" w="718">
                  <a:moveTo>
                    <a:pt x="718" y="575"/>
                  </a:moveTo>
                  <a:cubicBezTo>
                    <a:pt x="500" y="360"/>
                    <a:pt x="260" y="163"/>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36" name="Google Shape;136;p16"/>
            <p:cNvSpPr/>
            <p:nvPr/>
          </p:nvSpPr>
          <p:spPr>
            <a:xfrm>
              <a:off x="9235014" y="10367"/>
              <a:ext cx="2951163" cy="2555325"/>
            </a:xfrm>
            <a:custGeom>
              <a:rect b="b" l="l" r="r" t="t"/>
              <a:pathLst>
                <a:path extrusionOk="0" h="536" w="620">
                  <a:moveTo>
                    <a:pt x="620" y="536"/>
                  </a:moveTo>
                  <a:cubicBezTo>
                    <a:pt x="404" y="314"/>
                    <a:pt x="196" y="138"/>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37" name="Google Shape;137;p16"/>
            <p:cNvSpPr/>
            <p:nvPr/>
          </p:nvSpPr>
          <p:spPr>
            <a:xfrm>
              <a:off x="10020826" y="5579"/>
              <a:ext cx="2165350" cy="1358265"/>
            </a:xfrm>
            <a:custGeom>
              <a:rect b="b" l="l" r="r" t="t"/>
              <a:pathLst>
                <a:path extrusionOk="0" h="285" w="455">
                  <a:moveTo>
                    <a:pt x="0" y="0"/>
                  </a:moveTo>
                  <a:cubicBezTo>
                    <a:pt x="153" y="85"/>
                    <a:pt x="308" y="180"/>
                    <a:pt x="455" y="285"/>
                  </a:cubicBezTo>
                </a:path>
              </a:pathLst>
            </a:custGeom>
            <a:noFill/>
            <a:ln cap="flat" cmpd="sng" w="9525">
              <a:solidFill>
                <a:schemeClr val="dk1">
                  <a:alpha val="20000"/>
                </a:schemeClr>
              </a:solidFill>
              <a:prstDash val="dash"/>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38" name="Google Shape;138;p16"/>
            <p:cNvSpPr/>
            <p:nvPr/>
          </p:nvSpPr>
          <p:spPr>
            <a:xfrm>
              <a:off x="11290826" y="5579"/>
              <a:ext cx="895350" cy="534687"/>
            </a:xfrm>
            <a:custGeom>
              <a:rect b="b" l="l" r="r" t="t"/>
              <a:pathLst>
                <a:path extrusionOk="0" h="112" w="188">
                  <a:moveTo>
                    <a:pt x="0" y="0"/>
                  </a:moveTo>
                  <a:cubicBezTo>
                    <a:pt x="63" y="36"/>
                    <a:pt x="126" y="73"/>
                    <a:pt x="188" y="112"/>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grpSp>
      <p:grpSp>
        <p:nvGrpSpPr>
          <p:cNvPr id="139" name="Google Shape;139;p16"/>
          <p:cNvGrpSpPr/>
          <p:nvPr/>
        </p:nvGrpSpPr>
        <p:grpSpPr>
          <a:xfrm>
            <a:off x="2444659" y="889862"/>
            <a:ext cx="4249609" cy="3358450"/>
            <a:chOff x="3259545" y="1186483"/>
            <a:chExt cx="5666145" cy="4477933"/>
          </a:xfrm>
        </p:grpSpPr>
        <p:sp>
          <p:nvSpPr>
            <p:cNvPr id="140" name="Google Shape;140;p16"/>
            <p:cNvSpPr/>
            <p:nvPr/>
          </p:nvSpPr>
          <p:spPr>
            <a:xfrm>
              <a:off x="3259545" y="1186483"/>
              <a:ext cx="5657881" cy="716184"/>
            </a:xfrm>
            <a:prstGeom prst="rect">
              <a:avLst/>
            </a:prstGeom>
            <a:solidFill>
              <a:schemeClr val="accent1"/>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41" name="Google Shape;141;p16"/>
            <p:cNvSpPr/>
            <p:nvPr/>
          </p:nvSpPr>
          <p:spPr>
            <a:xfrm rot="10800000">
              <a:off x="5892384" y="5313353"/>
              <a:ext cx="407233" cy="351063"/>
            </a:xfrm>
            <a:prstGeom prst="triangle">
              <a:avLst>
                <a:gd fmla="val 50000" name="adj"/>
              </a:avLst>
            </a:prstGeom>
            <a:solidFill>
              <a:schemeClr val="accent1"/>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42" name="Google Shape;142;p16"/>
            <p:cNvSpPr/>
            <p:nvPr/>
          </p:nvSpPr>
          <p:spPr>
            <a:xfrm>
              <a:off x="3259545" y="1991156"/>
              <a:ext cx="5666145" cy="3322196"/>
            </a:xfrm>
            <a:prstGeom prst="rect">
              <a:avLst/>
            </a:prstGeom>
            <a:solidFill>
              <a:schemeClr val="accent1"/>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grpSp>
      <p:sp>
        <p:nvSpPr>
          <p:cNvPr id="143" name="Google Shape;143;p16"/>
          <p:cNvSpPr txBox="1"/>
          <p:nvPr>
            <p:ph type="title"/>
          </p:nvPr>
        </p:nvSpPr>
        <p:spPr>
          <a:xfrm>
            <a:off x="2508162" y="1556048"/>
            <a:ext cx="4117668" cy="1267043"/>
          </a:xfrm>
          <a:prstGeom prst="rect">
            <a:avLst/>
          </a:prstGeom>
          <a:noFill/>
          <a:ln>
            <a:noFill/>
          </a:ln>
        </p:spPr>
        <p:txBody>
          <a:bodyPr anchorCtr="0" anchor="b" bIns="0" lIns="171450" spcFirstLastPara="1" rIns="171450" wrap="square" tIns="171450">
            <a:noAutofit/>
          </a:bodyPr>
          <a:lstStyle>
            <a:lvl1pPr lvl="0" algn="ctr">
              <a:lnSpc>
                <a:spcPct val="85000"/>
              </a:lnSpc>
              <a:spcBef>
                <a:spcPts val="0"/>
              </a:spcBef>
              <a:spcAft>
                <a:spcPts val="0"/>
              </a:spcAft>
              <a:buClr>
                <a:srgbClr val="FFFEFF"/>
              </a:buClr>
              <a:buSzPts val="3300"/>
              <a:buFont typeface="Calibri"/>
              <a:buNone/>
              <a:defRPr sz="3300">
                <a:solidFill>
                  <a:srgbClr val="FFFEFF"/>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44" name="Google Shape;144;p16"/>
          <p:cNvSpPr txBox="1"/>
          <p:nvPr>
            <p:ph idx="1" type="body"/>
          </p:nvPr>
        </p:nvSpPr>
        <p:spPr>
          <a:xfrm>
            <a:off x="2508161" y="2885138"/>
            <a:ext cx="4117667" cy="1037827"/>
          </a:xfrm>
          <a:prstGeom prst="rect">
            <a:avLst/>
          </a:prstGeom>
          <a:noFill/>
          <a:ln>
            <a:noFill/>
          </a:ln>
        </p:spPr>
        <p:txBody>
          <a:bodyPr anchorCtr="0" anchor="t" bIns="34275" lIns="68575" spcFirstLastPara="1" rIns="68575" wrap="square" tIns="0">
            <a:noAutofit/>
          </a:bodyPr>
          <a:lstStyle>
            <a:lvl1pPr indent="-228600" lvl="0" marL="457200" algn="ctr">
              <a:lnSpc>
                <a:spcPct val="120000"/>
              </a:lnSpc>
              <a:spcBef>
                <a:spcPts val="800"/>
              </a:spcBef>
              <a:spcAft>
                <a:spcPts val="0"/>
              </a:spcAft>
              <a:buSzPts val="1500"/>
              <a:buNone/>
              <a:defRPr sz="1400">
                <a:solidFill>
                  <a:srgbClr val="FFFEFF"/>
                </a:solidFill>
              </a:defRPr>
            </a:lvl1pPr>
            <a:lvl2pPr indent="-228600" lvl="1" marL="914400" algn="l">
              <a:lnSpc>
                <a:spcPct val="120000"/>
              </a:lnSpc>
              <a:spcBef>
                <a:spcPts val="400"/>
              </a:spcBef>
              <a:spcAft>
                <a:spcPts val="0"/>
              </a:spcAft>
              <a:buSzPts val="1500"/>
              <a:buNone/>
              <a:defRPr sz="1400">
                <a:solidFill>
                  <a:srgbClr val="888888"/>
                </a:solidFill>
              </a:defRPr>
            </a:lvl2pPr>
            <a:lvl3pPr indent="-228600" lvl="2" marL="1371600" algn="l">
              <a:lnSpc>
                <a:spcPct val="120000"/>
              </a:lnSpc>
              <a:spcBef>
                <a:spcPts val="400"/>
              </a:spcBef>
              <a:spcAft>
                <a:spcPts val="0"/>
              </a:spcAft>
              <a:buSzPts val="1500"/>
              <a:buNone/>
              <a:defRPr sz="1400">
                <a:solidFill>
                  <a:srgbClr val="888888"/>
                </a:solidFill>
              </a:defRPr>
            </a:lvl3pPr>
            <a:lvl4pPr indent="-228600" lvl="3" marL="1828800" algn="l">
              <a:lnSpc>
                <a:spcPct val="120000"/>
              </a:lnSpc>
              <a:spcBef>
                <a:spcPts val="400"/>
              </a:spcBef>
              <a:spcAft>
                <a:spcPts val="0"/>
              </a:spcAft>
              <a:buSzPts val="1300"/>
              <a:buNone/>
              <a:defRPr sz="1200">
                <a:solidFill>
                  <a:srgbClr val="888888"/>
                </a:solidFill>
              </a:defRPr>
            </a:lvl4pPr>
            <a:lvl5pPr indent="-228600" lvl="4" marL="2286000" algn="l">
              <a:lnSpc>
                <a:spcPct val="120000"/>
              </a:lnSpc>
              <a:spcBef>
                <a:spcPts val="400"/>
              </a:spcBef>
              <a:spcAft>
                <a:spcPts val="0"/>
              </a:spcAft>
              <a:buSzPts val="1300"/>
              <a:buNone/>
              <a:defRPr sz="1200">
                <a:solidFill>
                  <a:srgbClr val="888888"/>
                </a:solidFill>
              </a:defRPr>
            </a:lvl5pPr>
            <a:lvl6pPr indent="-228600" lvl="5" marL="2743200" algn="l">
              <a:lnSpc>
                <a:spcPct val="120000"/>
              </a:lnSpc>
              <a:spcBef>
                <a:spcPts val="400"/>
              </a:spcBef>
              <a:spcAft>
                <a:spcPts val="0"/>
              </a:spcAft>
              <a:buSzPts val="1300"/>
              <a:buNone/>
              <a:defRPr sz="1200">
                <a:solidFill>
                  <a:srgbClr val="888888"/>
                </a:solidFill>
              </a:defRPr>
            </a:lvl6pPr>
            <a:lvl7pPr indent="-228600" lvl="6" marL="3200400" algn="l">
              <a:lnSpc>
                <a:spcPct val="120000"/>
              </a:lnSpc>
              <a:spcBef>
                <a:spcPts val="400"/>
              </a:spcBef>
              <a:spcAft>
                <a:spcPts val="0"/>
              </a:spcAft>
              <a:buSzPts val="1300"/>
              <a:buNone/>
              <a:defRPr sz="1200">
                <a:solidFill>
                  <a:srgbClr val="888888"/>
                </a:solidFill>
              </a:defRPr>
            </a:lvl7pPr>
            <a:lvl8pPr indent="-228600" lvl="7" marL="3657600" algn="l">
              <a:lnSpc>
                <a:spcPct val="120000"/>
              </a:lnSpc>
              <a:spcBef>
                <a:spcPts val="400"/>
              </a:spcBef>
              <a:spcAft>
                <a:spcPts val="0"/>
              </a:spcAft>
              <a:buSzPts val="1300"/>
              <a:buNone/>
              <a:defRPr sz="1200">
                <a:solidFill>
                  <a:srgbClr val="888888"/>
                </a:solidFill>
              </a:defRPr>
            </a:lvl8pPr>
            <a:lvl9pPr indent="-228600" lvl="8" marL="4114800" algn="l">
              <a:lnSpc>
                <a:spcPct val="120000"/>
              </a:lnSpc>
              <a:spcBef>
                <a:spcPts val="400"/>
              </a:spcBef>
              <a:spcAft>
                <a:spcPts val="0"/>
              </a:spcAft>
              <a:buSzPts val="1300"/>
              <a:buNone/>
              <a:defRPr sz="1200">
                <a:solidFill>
                  <a:srgbClr val="888888"/>
                </a:solidFill>
              </a:defRPr>
            </a:lvl9pPr>
          </a:lstStyle>
          <a:p/>
        </p:txBody>
      </p:sp>
      <p:sp>
        <p:nvSpPr>
          <p:cNvPr id="145" name="Google Shape;145;p16"/>
          <p:cNvSpPr txBox="1"/>
          <p:nvPr>
            <p:ph idx="10" type="dt"/>
          </p:nvPr>
        </p:nvSpPr>
        <p:spPr>
          <a:xfrm>
            <a:off x="603504" y="240030"/>
            <a:ext cx="2743200" cy="24003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46" name="Google Shape;146;p16"/>
          <p:cNvSpPr txBox="1"/>
          <p:nvPr>
            <p:ph idx="11" type="ftr"/>
          </p:nvPr>
        </p:nvSpPr>
        <p:spPr>
          <a:xfrm>
            <a:off x="603504" y="4670298"/>
            <a:ext cx="7941564" cy="240030"/>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47" name="Google Shape;147;p16"/>
          <p:cNvSpPr txBox="1"/>
          <p:nvPr>
            <p:ph idx="12" type="sldNum"/>
          </p:nvPr>
        </p:nvSpPr>
        <p:spPr>
          <a:xfrm>
            <a:off x="7852410" y="240030"/>
            <a:ext cx="685800" cy="24003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48" name="Shape 148"/>
        <p:cNvGrpSpPr/>
        <p:nvPr/>
      </p:nvGrpSpPr>
      <p:grpSpPr>
        <a:xfrm>
          <a:off x="0" y="0"/>
          <a:ext cx="0" cy="0"/>
          <a:chOff x="0" y="0"/>
          <a:chExt cx="0" cy="0"/>
        </a:xfrm>
      </p:grpSpPr>
      <p:grpSp>
        <p:nvGrpSpPr>
          <p:cNvPr id="149" name="Google Shape;149;p17"/>
          <p:cNvGrpSpPr/>
          <p:nvPr/>
        </p:nvGrpSpPr>
        <p:grpSpPr>
          <a:xfrm>
            <a:off x="-313135" y="0"/>
            <a:ext cx="9438086" cy="5139928"/>
            <a:chOff x="-417513" y="0"/>
            <a:chExt cx="12584114" cy="6853238"/>
          </a:xfrm>
        </p:grpSpPr>
        <p:sp>
          <p:nvSpPr>
            <p:cNvPr id="150" name="Google Shape;150;p17"/>
            <p:cNvSpPr/>
            <p:nvPr/>
          </p:nvSpPr>
          <p:spPr>
            <a:xfrm>
              <a:off x="1306513" y="0"/>
              <a:ext cx="3862388" cy="6843713"/>
            </a:xfrm>
            <a:custGeom>
              <a:rect b="b" l="l" r="r" t="t"/>
              <a:pathLst>
                <a:path extrusionOk="0" h="1440" w="813">
                  <a:moveTo>
                    <a:pt x="813" y="0"/>
                  </a:moveTo>
                  <a:cubicBezTo>
                    <a:pt x="331" y="221"/>
                    <a:pt x="0" y="1039"/>
                    <a:pt x="435"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51" name="Google Shape;151;p17"/>
            <p:cNvSpPr/>
            <p:nvPr/>
          </p:nvSpPr>
          <p:spPr>
            <a:xfrm>
              <a:off x="10626725" y="9525"/>
              <a:ext cx="1539875" cy="555625"/>
            </a:xfrm>
            <a:custGeom>
              <a:rect b="b" l="l" r="r" t="t"/>
              <a:pathLst>
                <a:path extrusionOk="0" h="117" w="324">
                  <a:moveTo>
                    <a:pt x="324" y="117"/>
                  </a:moveTo>
                  <a:cubicBezTo>
                    <a:pt x="223" y="64"/>
                    <a:pt x="107" y="28"/>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52" name="Google Shape;152;p17"/>
            <p:cNvSpPr/>
            <p:nvPr/>
          </p:nvSpPr>
          <p:spPr>
            <a:xfrm>
              <a:off x="10247313" y="5013325"/>
              <a:ext cx="1919288" cy="1830388"/>
            </a:xfrm>
            <a:custGeom>
              <a:rect b="b" l="l" r="r" t="t"/>
              <a:pathLst>
                <a:path extrusionOk="0" h="385" w="404">
                  <a:moveTo>
                    <a:pt x="0" y="385"/>
                  </a:moveTo>
                  <a:cubicBezTo>
                    <a:pt x="146" y="272"/>
                    <a:pt x="285" y="142"/>
                    <a:pt x="404"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53" name="Google Shape;153;p17"/>
            <p:cNvSpPr/>
            <p:nvPr/>
          </p:nvSpPr>
          <p:spPr>
            <a:xfrm>
              <a:off x="1120775" y="0"/>
              <a:ext cx="3676650" cy="6843713"/>
            </a:xfrm>
            <a:custGeom>
              <a:rect b="b" l="l" r="r" t="t"/>
              <a:pathLst>
                <a:path extrusionOk="0" h="1440" w="774">
                  <a:moveTo>
                    <a:pt x="774" y="0"/>
                  </a:moveTo>
                  <a:cubicBezTo>
                    <a:pt x="312" y="240"/>
                    <a:pt x="0" y="1034"/>
                    <a:pt x="411" y="1440"/>
                  </a:cubicBezTo>
                </a:path>
              </a:pathLst>
            </a:custGeom>
            <a:noFill/>
            <a:ln cap="flat" cmpd="sng" w="9525">
              <a:solidFill>
                <a:schemeClr val="dk1">
                  <a:alpha val="20000"/>
                </a:schemeClr>
              </a:solidFill>
              <a:prstDash val="dash"/>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54" name="Google Shape;154;p17"/>
            <p:cNvSpPr/>
            <p:nvPr/>
          </p:nvSpPr>
          <p:spPr>
            <a:xfrm>
              <a:off x="11202988" y="9525"/>
              <a:ext cx="963613" cy="366713"/>
            </a:xfrm>
            <a:custGeom>
              <a:rect b="b" l="l" r="r" t="t"/>
              <a:pathLst>
                <a:path extrusionOk="0" h="77" w="203">
                  <a:moveTo>
                    <a:pt x="203" y="77"/>
                  </a:moveTo>
                  <a:cubicBezTo>
                    <a:pt x="138" y="46"/>
                    <a:pt x="68" y="21"/>
                    <a:pt x="0" y="0"/>
                  </a:cubicBezTo>
                </a:path>
              </a:pathLst>
            </a:custGeom>
            <a:noFill/>
            <a:ln cap="flat" cmpd="sng" w="9525">
              <a:solidFill>
                <a:schemeClr val="dk1">
                  <a:alpha val="20000"/>
                </a:schemeClr>
              </a:solidFill>
              <a:prstDash val="dash"/>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55" name="Google Shape;155;p17"/>
            <p:cNvSpPr/>
            <p:nvPr/>
          </p:nvSpPr>
          <p:spPr>
            <a:xfrm>
              <a:off x="10494963" y="5275263"/>
              <a:ext cx="1666875" cy="1577975"/>
            </a:xfrm>
            <a:custGeom>
              <a:rect b="b" l="l" r="r" t="t"/>
              <a:pathLst>
                <a:path extrusionOk="0" h="332" w="351">
                  <a:moveTo>
                    <a:pt x="0" y="332"/>
                  </a:moveTo>
                  <a:cubicBezTo>
                    <a:pt x="125" y="232"/>
                    <a:pt x="245" y="121"/>
                    <a:pt x="351" y="0"/>
                  </a:cubicBezTo>
                </a:path>
              </a:pathLst>
            </a:custGeom>
            <a:noFill/>
            <a:ln cap="flat" cmpd="sng" w="9525">
              <a:solidFill>
                <a:schemeClr val="dk1">
                  <a:alpha val="20000"/>
                </a:schemeClr>
              </a:solidFill>
              <a:prstDash val="dash"/>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56" name="Google Shape;156;p17"/>
            <p:cNvSpPr/>
            <p:nvPr/>
          </p:nvSpPr>
          <p:spPr>
            <a:xfrm>
              <a:off x="1001713" y="0"/>
              <a:ext cx="3621088" cy="6843713"/>
            </a:xfrm>
            <a:custGeom>
              <a:rect b="b" l="l" r="r" t="t"/>
              <a:pathLst>
                <a:path extrusionOk="0" h="1440" w="762">
                  <a:moveTo>
                    <a:pt x="762" y="0"/>
                  </a:moveTo>
                  <a:cubicBezTo>
                    <a:pt x="308" y="245"/>
                    <a:pt x="0" y="1033"/>
                    <a:pt x="403"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57" name="Google Shape;157;p17"/>
            <p:cNvSpPr/>
            <p:nvPr/>
          </p:nvSpPr>
          <p:spPr>
            <a:xfrm>
              <a:off x="11501438" y="9525"/>
              <a:ext cx="665163" cy="257175"/>
            </a:xfrm>
            <a:custGeom>
              <a:rect b="b" l="l" r="r" t="t"/>
              <a:pathLst>
                <a:path extrusionOk="0" h="54" w="140">
                  <a:moveTo>
                    <a:pt x="140" y="54"/>
                  </a:moveTo>
                  <a:cubicBezTo>
                    <a:pt x="95" y="34"/>
                    <a:pt x="48" y="16"/>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58" name="Google Shape;158;p17"/>
            <p:cNvSpPr/>
            <p:nvPr/>
          </p:nvSpPr>
          <p:spPr>
            <a:xfrm>
              <a:off x="10641013" y="5408613"/>
              <a:ext cx="1525588" cy="1435100"/>
            </a:xfrm>
            <a:custGeom>
              <a:rect b="b" l="l" r="r" t="t"/>
              <a:pathLst>
                <a:path extrusionOk="0" h="302" w="321">
                  <a:moveTo>
                    <a:pt x="0" y="302"/>
                  </a:moveTo>
                  <a:cubicBezTo>
                    <a:pt x="114" y="210"/>
                    <a:pt x="223" y="109"/>
                    <a:pt x="321"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59" name="Google Shape;159;p17"/>
            <p:cNvSpPr/>
            <p:nvPr/>
          </p:nvSpPr>
          <p:spPr>
            <a:xfrm>
              <a:off x="1001713" y="0"/>
              <a:ext cx="3244850" cy="6843713"/>
            </a:xfrm>
            <a:custGeom>
              <a:rect b="b" l="l" r="r" t="t"/>
              <a:pathLst>
                <a:path extrusionOk="0" h="1440" w="683">
                  <a:moveTo>
                    <a:pt x="683" y="0"/>
                  </a:moveTo>
                  <a:cubicBezTo>
                    <a:pt x="258" y="256"/>
                    <a:pt x="0" y="1041"/>
                    <a:pt x="355"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60" name="Google Shape;160;p17"/>
            <p:cNvSpPr/>
            <p:nvPr/>
          </p:nvSpPr>
          <p:spPr>
            <a:xfrm>
              <a:off x="10802938" y="5518150"/>
              <a:ext cx="1363663" cy="1325563"/>
            </a:xfrm>
            <a:custGeom>
              <a:rect b="b" l="l" r="r" t="t"/>
              <a:pathLst>
                <a:path extrusionOk="0" h="279" w="287">
                  <a:moveTo>
                    <a:pt x="0" y="279"/>
                  </a:moveTo>
                  <a:cubicBezTo>
                    <a:pt x="101" y="193"/>
                    <a:pt x="198" y="100"/>
                    <a:pt x="287"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61" name="Google Shape;161;p17"/>
            <p:cNvSpPr/>
            <p:nvPr/>
          </p:nvSpPr>
          <p:spPr>
            <a:xfrm>
              <a:off x="889000" y="0"/>
              <a:ext cx="3230563" cy="6843713"/>
            </a:xfrm>
            <a:custGeom>
              <a:rect b="b" l="l" r="r" t="t"/>
              <a:pathLst>
                <a:path extrusionOk="0" h="1440" w="680">
                  <a:moveTo>
                    <a:pt x="680" y="0"/>
                  </a:moveTo>
                  <a:cubicBezTo>
                    <a:pt x="257" y="265"/>
                    <a:pt x="0" y="1026"/>
                    <a:pt x="337"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62" name="Google Shape;162;p17"/>
            <p:cNvSpPr/>
            <p:nvPr/>
          </p:nvSpPr>
          <p:spPr>
            <a:xfrm>
              <a:off x="10979150" y="5694363"/>
              <a:ext cx="1187450" cy="1149350"/>
            </a:xfrm>
            <a:custGeom>
              <a:rect b="b" l="l" r="r" t="t"/>
              <a:pathLst>
                <a:path extrusionOk="0" h="242" w="250">
                  <a:moveTo>
                    <a:pt x="0" y="242"/>
                  </a:moveTo>
                  <a:cubicBezTo>
                    <a:pt x="88" y="166"/>
                    <a:pt x="172" y="85"/>
                    <a:pt x="250"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63" name="Google Shape;163;p17"/>
            <p:cNvSpPr/>
            <p:nvPr/>
          </p:nvSpPr>
          <p:spPr>
            <a:xfrm>
              <a:off x="484188" y="0"/>
              <a:ext cx="3421063" cy="6843713"/>
            </a:xfrm>
            <a:custGeom>
              <a:rect b="b" l="l" r="r" t="t"/>
              <a:pathLst>
                <a:path extrusionOk="0" h="1440" w="720">
                  <a:moveTo>
                    <a:pt x="720" y="0"/>
                  </a:moveTo>
                  <a:cubicBezTo>
                    <a:pt x="316" y="282"/>
                    <a:pt x="0" y="1018"/>
                    <a:pt x="362"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64" name="Google Shape;164;p17"/>
            <p:cNvSpPr/>
            <p:nvPr/>
          </p:nvSpPr>
          <p:spPr>
            <a:xfrm>
              <a:off x="11287125" y="6049963"/>
              <a:ext cx="879475" cy="793750"/>
            </a:xfrm>
            <a:custGeom>
              <a:rect b="b" l="l" r="r" t="t"/>
              <a:pathLst>
                <a:path extrusionOk="0" h="167" w="185">
                  <a:moveTo>
                    <a:pt x="0" y="167"/>
                  </a:moveTo>
                  <a:cubicBezTo>
                    <a:pt x="63" y="114"/>
                    <a:pt x="125" y="58"/>
                    <a:pt x="185"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65" name="Google Shape;165;p17"/>
            <p:cNvSpPr/>
            <p:nvPr/>
          </p:nvSpPr>
          <p:spPr>
            <a:xfrm>
              <a:off x="598488" y="0"/>
              <a:ext cx="2717800" cy="6843713"/>
            </a:xfrm>
            <a:custGeom>
              <a:rect b="b" l="l" r="r" t="t"/>
              <a:pathLst>
                <a:path extrusionOk="0" h="1440" w="572">
                  <a:moveTo>
                    <a:pt x="572" y="0"/>
                  </a:moveTo>
                  <a:cubicBezTo>
                    <a:pt x="213" y="320"/>
                    <a:pt x="0" y="979"/>
                    <a:pt x="164" y="1440"/>
                  </a:cubicBezTo>
                </a:path>
              </a:pathLst>
            </a:custGeom>
            <a:noFill/>
            <a:ln cap="flat" cmpd="sng" w="12700">
              <a:solidFill>
                <a:schemeClr val="dk1">
                  <a:alpha val="20000"/>
                </a:schemeClr>
              </a:solidFill>
              <a:prstDash val="dashDot"/>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66" name="Google Shape;166;p17"/>
            <p:cNvSpPr/>
            <p:nvPr/>
          </p:nvSpPr>
          <p:spPr>
            <a:xfrm>
              <a:off x="261938" y="0"/>
              <a:ext cx="2944813" cy="6843713"/>
            </a:xfrm>
            <a:custGeom>
              <a:rect b="b" l="l" r="r" t="t"/>
              <a:pathLst>
                <a:path extrusionOk="0" h="1440" w="620">
                  <a:moveTo>
                    <a:pt x="620" y="0"/>
                  </a:moveTo>
                  <a:cubicBezTo>
                    <a:pt x="248" y="325"/>
                    <a:pt x="0" y="960"/>
                    <a:pt x="186" y="1440"/>
                  </a:cubicBezTo>
                </a:path>
              </a:pathLst>
            </a:custGeom>
            <a:noFill/>
            <a:ln cap="flat" cmpd="sng" w="9525">
              <a:solidFill>
                <a:schemeClr val="dk1">
                  <a:alpha val="20000"/>
                </a:schemeClr>
              </a:solidFill>
              <a:prstDash val="lgDash"/>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67" name="Google Shape;167;p17"/>
            <p:cNvSpPr/>
            <p:nvPr/>
          </p:nvSpPr>
          <p:spPr>
            <a:xfrm>
              <a:off x="-417513" y="0"/>
              <a:ext cx="2403475" cy="6843713"/>
            </a:xfrm>
            <a:custGeom>
              <a:rect b="b" l="l" r="r" t="t"/>
              <a:pathLst>
                <a:path extrusionOk="0" h="1440" w="506">
                  <a:moveTo>
                    <a:pt x="506" y="0"/>
                  </a:moveTo>
                  <a:cubicBezTo>
                    <a:pt x="109" y="356"/>
                    <a:pt x="0" y="943"/>
                    <a:pt x="171"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68" name="Google Shape;168;p17"/>
            <p:cNvSpPr/>
            <p:nvPr/>
          </p:nvSpPr>
          <p:spPr>
            <a:xfrm>
              <a:off x="14288" y="9525"/>
              <a:ext cx="1771650" cy="3198813"/>
            </a:xfrm>
            <a:custGeom>
              <a:rect b="b" l="l" r="r" t="t"/>
              <a:pathLst>
                <a:path extrusionOk="0" h="673" w="373">
                  <a:moveTo>
                    <a:pt x="373" y="0"/>
                  </a:moveTo>
                  <a:cubicBezTo>
                    <a:pt x="175" y="183"/>
                    <a:pt x="51" y="409"/>
                    <a:pt x="0" y="673"/>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69" name="Google Shape;169;p17"/>
            <p:cNvSpPr/>
            <p:nvPr/>
          </p:nvSpPr>
          <p:spPr>
            <a:xfrm>
              <a:off x="4763" y="6016625"/>
              <a:ext cx="214313" cy="827088"/>
            </a:xfrm>
            <a:custGeom>
              <a:rect b="b" l="l" r="r" t="t"/>
              <a:pathLst>
                <a:path extrusionOk="0" h="174" w="45">
                  <a:moveTo>
                    <a:pt x="0" y="0"/>
                  </a:moveTo>
                  <a:cubicBezTo>
                    <a:pt x="11" y="59"/>
                    <a:pt x="26" y="118"/>
                    <a:pt x="45" y="174"/>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70" name="Google Shape;170;p17"/>
            <p:cNvSpPr/>
            <p:nvPr/>
          </p:nvSpPr>
          <p:spPr>
            <a:xfrm>
              <a:off x="14288" y="0"/>
              <a:ext cx="1562100" cy="2228850"/>
            </a:xfrm>
            <a:custGeom>
              <a:rect b="b" l="l" r="r" t="t"/>
              <a:pathLst>
                <a:path extrusionOk="0" h="469" w="329">
                  <a:moveTo>
                    <a:pt x="329" y="0"/>
                  </a:moveTo>
                  <a:cubicBezTo>
                    <a:pt x="189" y="133"/>
                    <a:pt x="69" y="288"/>
                    <a:pt x="0" y="469"/>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grpSp>
      <p:grpSp>
        <p:nvGrpSpPr>
          <p:cNvPr id="171" name="Google Shape;171;p17"/>
          <p:cNvGrpSpPr/>
          <p:nvPr/>
        </p:nvGrpSpPr>
        <p:grpSpPr>
          <a:xfrm>
            <a:off x="600108" y="1274692"/>
            <a:ext cx="2755857" cy="2602816"/>
            <a:chOff x="697883" y="1816768"/>
            <a:chExt cx="3674476" cy="3470421"/>
          </a:xfrm>
        </p:grpSpPr>
        <p:sp>
          <p:nvSpPr>
            <p:cNvPr id="172" name="Google Shape;172;p17"/>
            <p:cNvSpPr/>
            <p:nvPr/>
          </p:nvSpPr>
          <p:spPr>
            <a:xfrm>
              <a:off x="697883" y="1816768"/>
              <a:ext cx="3674476" cy="502920"/>
            </a:xfrm>
            <a:prstGeom prst="rect">
              <a:avLst/>
            </a:prstGeom>
            <a:solidFill>
              <a:schemeClr val="accent1"/>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73" name="Google Shape;173;p17"/>
            <p:cNvSpPr/>
            <p:nvPr/>
          </p:nvSpPr>
          <p:spPr>
            <a:xfrm rot="10800000">
              <a:off x="2380224" y="5014786"/>
              <a:ext cx="315988" cy="272403"/>
            </a:xfrm>
            <a:prstGeom prst="triangle">
              <a:avLst>
                <a:gd fmla="val 50000" name="adj"/>
              </a:avLst>
            </a:prstGeom>
            <a:solidFill>
              <a:schemeClr val="accent1"/>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74" name="Google Shape;174;p17"/>
            <p:cNvSpPr/>
            <p:nvPr/>
          </p:nvSpPr>
          <p:spPr>
            <a:xfrm>
              <a:off x="704075" y="2392840"/>
              <a:ext cx="3668284" cy="2624327"/>
            </a:xfrm>
            <a:prstGeom prst="rect">
              <a:avLst/>
            </a:prstGeom>
            <a:solidFill>
              <a:schemeClr val="accent1"/>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grpSp>
      <p:sp>
        <p:nvSpPr>
          <p:cNvPr id="175" name="Google Shape;175;p17"/>
          <p:cNvSpPr txBox="1"/>
          <p:nvPr>
            <p:ph type="title"/>
          </p:nvPr>
        </p:nvSpPr>
        <p:spPr>
          <a:xfrm>
            <a:off x="666750" y="1754752"/>
            <a:ext cx="2625621" cy="1852549"/>
          </a:xfrm>
          <a:prstGeom prst="rect">
            <a:avLst/>
          </a:prstGeom>
          <a:noFill/>
          <a:ln>
            <a:noFill/>
          </a:ln>
        </p:spPr>
        <p:txBody>
          <a:bodyPr anchorCtr="0" anchor="ctr" bIns="68575" lIns="68575" spcFirstLastPara="1" rIns="68575" wrap="square" tIns="68575">
            <a:noAutofit/>
          </a:bodyPr>
          <a:lstStyle>
            <a:lvl1pPr lvl="0" algn="ctr">
              <a:lnSpc>
                <a:spcPct val="85000"/>
              </a:lnSpc>
              <a:spcBef>
                <a:spcPts val="0"/>
              </a:spcBef>
              <a:spcAft>
                <a:spcPts val="0"/>
              </a:spcAft>
              <a:buClr>
                <a:srgbClr val="FFFEFF"/>
              </a:buClr>
              <a:buSzPts val="3000"/>
              <a:buFont typeface="Calibri"/>
              <a:buNone/>
              <a:defRPr>
                <a:solidFill>
                  <a:srgbClr val="FFFEFF"/>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76" name="Google Shape;176;p17"/>
          <p:cNvSpPr txBox="1"/>
          <p:nvPr>
            <p:ph idx="1" type="body"/>
          </p:nvPr>
        </p:nvSpPr>
        <p:spPr>
          <a:xfrm>
            <a:off x="3840659" y="602390"/>
            <a:ext cx="4702193" cy="1786988"/>
          </a:xfrm>
          <a:prstGeom prst="rect">
            <a:avLst/>
          </a:prstGeom>
          <a:noFill/>
          <a:ln>
            <a:noFill/>
          </a:ln>
        </p:spPr>
        <p:txBody>
          <a:bodyPr anchorCtr="0" anchor="t" bIns="34275" lIns="68575" spcFirstLastPara="1" rIns="68575" wrap="square" tIns="34275">
            <a:noAutofit/>
          </a:bodyPr>
          <a:lstStyle>
            <a:lvl1pPr indent="-323850" lvl="0" marL="457200" algn="l">
              <a:lnSpc>
                <a:spcPct val="120000"/>
              </a:lnSpc>
              <a:spcBef>
                <a:spcPts val="800"/>
              </a:spcBef>
              <a:spcAft>
                <a:spcPts val="0"/>
              </a:spcAft>
              <a:buSzPts val="1500"/>
              <a:buChar char="▪"/>
              <a:defRPr/>
            </a:lvl1pPr>
            <a:lvl2pPr indent="-323850" lvl="1" marL="914400" algn="l">
              <a:lnSpc>
                <a:spcPct val="120000"/>
              </a:lnSpc>
              <a:spcBef>
                <a:spcPts val="400"/>
              </a:spcBef>
              <a:spcAft>
                <a:spcPts val="0"/>
              </a:spcAft>
              <a:buSzPts val="1500"/>
              <a:buChar char="▪"/>
              <a:defRPr/>
            </a:lvl2pPr>
            <a:lvl3pPr indent="-323850" lvl="2" marL="1371600" algn="l">
              <a:lnSpc>
                <a:spcPct val="120000"/>
              </a:lnSpc>
              <a:spcBef>
                <a:spcPts val="400"/>
              </a:spcBef>
              <a:spcAft>
                <a:spcPts val="0"/>
              </a:spcAft>
              <a:buSzPts val="1500"/>
              <a:buChar char="▪"/>
              <a:defRPr/>
            </a:lvl3pPr>
            <a:lvl4pPr indent="-323850" lvl="3" marL="1828800" algn="l">
              <a:lnSpc>
                <a:spcPct val="120000"/>
              </a:lnSpc>
              <a:spcBef>
                <a:spcPts val="400"/>
              </a:spcBef>
              <a:spcAft>
                <a:spcPts val="0"/>
              </a:spcAft>
              <a:buSzPts val="1500"/>
              <a:buChar char="▪"/>
              <a:defRPr/>
            </a:lvl4pPr>
            <a:lvl5pPr indent="-323850" lvl="4" marL="2286000" algn="l">
              <a:lnSpc>
                <a:spcPct val="120000"/>
              </a:lnSpc>
              <a:spcBef>
                <a:spcPts val="400"/>
              </a:spcBef>
              <a:spcAft>
                <a:spcPts val="0"/>
              </a:spcAft>
              <a:buSzPts val="1500"/>
              <a:buChar char="▪"/>
              <a:defRPr/>
            </a:lvl5pPr>
            <a:lvl6pPr indent="-323850" lvl="5" marL="2743200" algn="l">
              <a:lnSpc>
                <a:spcPct val="120000"/>
              </a:lnSpc>
              <a:spcBef>
                <a:spcPts val="400"/>
              </a:spcBef>
              <a:spcAft>
                <a:spcPts val="0"/>
              </a:spcAft>
              <a:buSzPts val="1500"/>
              <a:buChar char="▪"/>
              <a:defRPr/>
            </a:lvl6pPr>
            <a:lvl7pPr indent="-323850" lvl="6" marL="3200400" algn="l">
              <a:lnSpc>
                <a:spcPct val="120000"/>
              </a:lnSpc>
              <a:spcBef>
                <a:spcPts val="400"/>
              </a:spcBef>
              <a:spcAft>
                <a:spcPts val="0"/>
              </a:spcAft>
              <a:buSzPts val="1500"/>
              <a:buChar char="▪"/>
              <a:defRPr/>
            </a:lvl7pPr>
            <a:lvl8pPr indent="-323850" lvl="7" marL="3657600" algn="l">
              <a:lnSpc>
                <a:spcPct val="120000"/>
              </a:lnSpc>
              <a:spcBef>
                <a:spcPts val="400"/>
              </a:spcBef>
              <a:spcAft>
                <a:spcPts val="0"/>
              </a:spcAft>
              <a:buSzPts val="1500"/>
              <a:buChar char="▪"/>
              <a:defRPr/>
            </a:lvl8pPr>
            <a:lvl9pPr indent="-323850" lvl="8" marL="4114800" algn="l">
              <a:lnSpc>
                <a:spcPct val="120000"/>
              </a:lnSpc>
              <a:spcBef>
                <a:spcPts val="400"/>
              </a:spcBef>
              <a:spcAft>
                <a:spcPts val="0"/>
              </a:spcAft>
              <a:buSzPts val="1500"/>
              <a:buChar char="▪"/>
              <a:defRPr/>
            </a:lvl9pPr>
          </a:lstStyle>
          <a:p/>
        </p:txBody>
      </p:sp>
      <p:sp>
        <p:nvSpPr>
          <p:cNvPr id="177" name="Google Shape;177;p17"/>
          <p:cNvSpPr txBox="1"/>
          <p:nvPr>
            <p:ph idx="2" type="body"/>
          </p:nvPr>
        </p:nvSpPr>
        <p:spPr>
          <a:xfrm>
            <a:off x="3838835" y="2754122"/>
            <a:ext cx="4704016" cy="1787689"/>
          </a:xfrm>
          <a:prstGeom prst="rect">
            <a:avLst/>
          </a:prstGeom>
          <a:noFill/>
          <a:ln>
            <a:noFill/>
          </a:ln>
        </p:spPr>
        <p:txBody>
          <a:bodyPr anchorCtr="0" anchor="t" bIns="34275" lIns="68575" spcFirstLastPara="1" rIns="68575" wrap="square" tIns="34275">
            <a:noAutofit/>
          </a:bodyPr>
          <a:lstStyle>
            <a:lvl1pPr indent="-323850" lvl="0" marL="457200" algn="l">
              <a:lnSpc>
                <a:spcPct val="120000"/>
              </a:lnSpc>
              <a:spcBef>
                <a:spcPts val="800"/>
              </a:spcBef>
              <a:spcAft>
                <a:spcPts val="0"/>
              </a:spcAft>
              <a:buSzPts val="1500"/>
              <a:buChar char="▪"/>
              <a:defRPr/>
            </a:lvl1pPr>
            <a:lvl2pPr indent="-323850" lvl="1" marL="914400" algn="l">
              <a:lnSpc>
                <a:spcPct val="120000"/>
              </a:lnSpc>
              <a:spcBef>
                <a:spcPts val="400"/>
              </a:spcBef>
              <a:spcAft>
                <a:spcPts val="0"/>
              </a:spcAft>
              <a:buSzPts val="1500"/>
              <a:buChar char="▪"/>
              <a:defRPr/>
            </a:lvl2pPr>
            <a:lvl3pPr indent="-323850" lvl="2" marL="1371600" algn="l">
              <a:lnSpc>
                <a:spcPct val="120000"/>
              </a:lnSpc>
              <a:spcBef>
                <a:spcPts val="400"/>
              </a:spcBef>
              <a:spcAft>
                <a:spcPts val="0"/>
              </a:spcAft>
              <a:buSzPts val="1500"/>
              <a:buChar char="▪"/>
              <a:defRPr/>
            </a:lvl3pPr>
            <a:lvl4pPr indent="-323850" lvl="3" marL="1828800" algn="l">
              <a:lnSpc>
                <a:spcPct val="120000"/>
              </a:lnSpc>
              <a:spcBef>
                <a:spcPts val="400"/>
              </a:spcBef>
              <a:spcAft>
                <a:spcPts val="0"/>
              </a:spcAft>
              <a:buSzPts val="1500"/>
              <a:buChar char="▪"/>
              <a:defRPr/>
            </a:lvl4pPr>
            <a:lvl5pPr indent="-323850" lvl="4" marL="2286000" algn="l">
              <a:lnSpc>
                <a:spcPct val="120000"/>
              </a:lnSpc>
              <a:spcBef>
                <a:spcPts val="400"/>
              </a:spcBef>
              <a:spcAft>
                <a:spcPts val="0"/>
              </a:spcAft>
              <a:buSzPts val="1500"/>
              <a:buChar char="▪"/>
              <a:defRPr/>
            </a:lvl5pPr>
            <a:lvl6pPr indent="-323850" lvl="5" marL="2743200" algn="l">
              <a:lnSpc>
                <a:spcPct val="120000"/>
              </a:lnSpc>
              <a:spcBef>
                <a:spcPts val="400"/>
              </a:spcBef>
              <a:spcAft>
                <a:spcPts val="0"/>
              </a:spcAft>
              <a:buSzPts val="1500"/>
              <a:buChar char="▪"/>
              <a:defRPr/>
            </a:lvl6pPr>
            <a:lvl7pPr indent="-323850" lvl="6" marL="3200400" algn="l">
              <a:lnSpc>
                <a:spcPct val="120000"/>
              </a:lnSpc>
              <a:spcBef>
                <a:spcPts val="400"/>
              </a:spcBef>
              <a:spcAft>
                <a:spcPts val="0"/>
              </a:spcAft>
              <a:buSzPts val="1500"/>
              <a:buChar char="▪"/>
              <a:defRPr/>
            </a:lvl7pPr>
            <a:lvl8pPr indent="-323850" lvl="7" marL="3657600" algn="l">
              <a:lnSpc>
                <a:spcPct val="120000"/>
              </a:lnSpc>
              <a:spcBef>
                <a:spcPts val="400"/>
              </a:spcBef>
              <a:spcAft>
                <a:spcPts val="0"/>
              </a:spcAft>
              <a:buSzPts val="1500"/>
              <a:buChar char="▪"/>
              <a:defRPr/>
            </a:lvl8pPr>
            <a:lvl9pPr indent="-323850" lvl="8" marL="4114800" algn="l">
              <a:lnSpc>
                <a:spcPct val="120000"/>
              </a:lnSpc>
              <a:spcBef>
                <a:spcPts val="400"/>
              </a:spcBef>
              <a:spcAft>
                <a:spcPts val="0"/>
              </a:spcAft>
              <a:buSzPts val="1500"/>
              <a:buChar char="▪"/>
              <a:defRPr/>
            </a:lvl9pPr>
          </a:lstStyle>
          <a:p/>
        </p:txBody>
      </p:sp>
      <p:sp>
        <p:nvSpPr>
          <p:cNvPr id="178" name="Google Shape;178;p17"/>
          <p:cNvSpPr txBox="1"/>
          <p:nvPr>
            <p:ph idx="10" type="dt"/>
          </p:nvPr>
        </p:nvSpPr>
        <p:spPr>
          <a:xfrm>
            <a:off x="603504" y="240030"/>
            <a:ext cx="2743200" cy="24003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79" name="Google Shape;179;p17"/>
          <p:cNvSpPr txBox="1"/>
          <p:nvPr>
            <p:ph idx="11" type="ftr"/>
          </p:nvPr>
        </p:nvSpPr>
        <p:spPr>
          <a:xfrm>
            <a:off x="603504" y="4670298"/>
            <a:ext cx="7941564" cy="240030"/>
          </a:xfrm>
          <a:prstGeom prst="rect">
            <a:avLst/>
          </a:prstGeom>
          <a:noFill/>
          <a:ln>
            <a:noFill/>
          </a:ln>
        </p:spPr>
        <p:txBody>
          <a:bodyPr anchorCtr="0" anchor="ctr" bIns="34275" lIns="68575" spcFirstLastPara="1" rIns="68575" wrap="square" tIns="34275">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80" name="Google Shape;180;p17"/>
          <p:cNvSpPr txBox="1"/>
          <p:nvPr>
            <p:ph idx="12" type="sldNum"/>
          </p:nvPr>
        </p:nvSpPr>
        <p:spPr>
          <a:xfrm>
            <a:off x="7852410" y="240030"/>
            <a:ext cx="685800" cy="24003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81" name="Shape 181"/>
        <p:cNvGrpSpPr/>
        <p:nvPr/>
      </p:nvGrpSpPr>
      <p:grpSpPr>
        <a:xfrm>
          <a:off x="0" y="0"/>
          <a:ext cx="0" cy="0"/>
          <a:chOff x="0" y="0"/>
          <a:chExt cx="0" cy="0"/>
        </a:xfrm>
      </p:grpSpPr>
      <p:grpSp>
        <p:nvGrpSpPr>
          <p:cNvPr id="182" name="Google Shape;182;p18"/>
          <p:cNvGrpSpPr/>
          <p:nvPr/>
        </p:nvGrpSpPr>
        <p:grpSpPr>
          <a:xfrm>
            <a:off x="-313135" y="0"/>
            <a:ext cx="9438086" cy="5139928"/>
            <a:chOff x="-417513" y="0"/>
            <a:chExt cx="12584114" cy="6853238"/>
          </a:xfrm>
        </p:grpSpPr>
        <p:sp>
          <p:nvSpPr>
            <p:cNvPr id="183" name="Google Shape;183;p18"/>
            <p:cNvSpPr/>
            <p:nvPr/>
          </p:nvSpPr>
          <p:spPr>
            <a:xfrm>
              <a:off x="1306513" y="0"/>
              <a:ext cx="3862388" cy="6843713"/>
            </a:xfrm>
            <a:custGeom>
              <a:rect b="b" l="l" r="r" t="t"/>
              <a:pathLst>
                <a:path extrusionOk="0" h="1440" w="813">
                  <a:moveTo>
                    <a:pt x="813" y="0"/>
                  </a:moveTo>
                  <a:cubicBezTo>
                    <a:pt x="331" y="221"/>
                    <a:pt x="0" y="1039"/>
                    <a:pt x="435"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84" name="Google Shape;184;p18"/>
            <p:cNvSpPr/>
            <p:nvPr/>
          </p:nvSpPr>
          <p:spPr>
            <a:xfrm>
              <a:off x="10626725" y="9525"/>
              <a:ext cx="1539875" cy="555625"/>
            </a:xfrm>
            <a:custGeom>
              <a:rect b="b" l="l" r="r" t="t"/>
              <a:pathLst>
                <a:path extrusionOk="0" h="117" w="324">
                  <a:moveTo>
                    <a:pt x="324" y="117"/>
                  </a:moveTo>
                  <a:cubicBezTo>
                    <a:pt x="223" y="64"/>
                    <a:pt x="107" y="28"/>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85" name="Google Shape;185;p18"/>
            <p:cNvSpPr/>
            <p:nvPr/>
          </p:nvSpPr>
          <p:spPr>
            <a:xfrm>
              <a:off x="10247313" y="5013325"/>
              <a:ext cx="1919288" cy="1830388"/>
            </a:xfrm>
            <a:custGeom>
              <a:rect b="b" l="l" r="r" t="t"/>
              <a:pathLst>
                <a:path extrusionOk="0" h="385" w="404">
                  <a:moveTo>
                    <a:pt x="0" y="385"/>
                  </a:moveTo>
                  <a:cubicBezTo>
                    <a:pt x="146" y="272"/>
                    <a:pt x="285" y="142"/>
                    <a:pt x="404"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86" name="Google Shape;186;p18"/>
            <p:cNvSpPr/>
            <p:nvPr/>
          </p:nvSpPr>
          <p:spPr>
            <a:xfrm>
              <a:off x="1120775" y="0"/>
              <a:ext cx="3676650" cy="6843713"/>
            </a:xfrm>
            <a:custGeom>
              <a:rect b="b" l="l" r="r" t="t"/>
              <a:pathLst>
                <a:path extrusionOk="0" h="1440" w="774">
                  <a:moveTo>
                    <a:pt x="774" y="0"/>
                  </a:moveTo>
                  <a:cubicBezTo>
                    <a:pt x="312" y="240"/>
                    <a:pt x="0" y="1034"/>
                    <a:pt x="411" y="1440"/>
                  </a:cubicBezTo>
                </a:path>
              </a:pathLst>
            </a:custGeom>
            <a:noFill/>
            <a:ln cap="flat" cmpd="sng" w="9525">
              <a:solidFill>
                <a:schemeClr val="dk1">
                  <a:alpha val="20000"/>
                </a:schemeClr>
              </a:solidFill>
              <a:prstDash val="dash"/>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87" name="Google Shape;187;p18"/>
            <p:cNvSpPr/>
            <p:nvPr/>
          </p:nvSpPr>
          <p:spPr>
            <a:xfrm>
              <a:off x="11202988" y="9525"/>
              <a:ext cx="963613" cy="366713"/>
            </a:xfrm>
            <a:custGeom>
              <a:rect b="b" l="l" r="r" t="t"/>
              <a:pathLst>
                <a:path extrusionOk="0" h="77" w="203">
                  <a:moveTo>
                    <a:pt x="203" y="77"/>
                  </a:moveTo>
                  <a:cubicBezTo>
                    <a:pt x="138" y="46"/>
                    <a:pt x="68" y="21"/>
                    <a:pt x="0" y="0"/>
                  </a:cubicBezTo>
                </a:path>
              </a:pathLst>
            </a:custGeom>
            <a:noFill/>
            <a:ln cap="flat" cmpd="sng" w="9525">
              <a:solidFill>
                <a:schemeClr val="dk1">
                  <a:alpha val="20000"/>
                </a:schemeClr>
              </a:solidFill>
              <a:prstDash val="dash"/>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88" name="Google Shape;188;p18"/>
            <p:cNvSpPr/>
            <p:nvPr/>
          </p:nvSpPr>
          <p:spPr>
            <a:xfrm>
              <a:off x="10494963" y="5275263"/>
              <a:ext cx="1666875" cy="1577975"/>
            </a:xfrm>
            <a:custGeom>
              <a:rect b="b" l="l" r="r" t="t"/>
              <a:pathLst>
                <a:path extrusionOk="0" h="332" w="351">
                  <a:moveTo>
                    <a:pt x="0" y="332"/>
                  </a:moveTo>
                  <a:cubicBezTo>
                    <a:pt x="125" y="232"/>
                    <a:pt x="245" y="121"/>
                    <a:pt x="351" y="0"/>
                  </a:cubicBezTo>
                </a:path>
              </a:pathLst>
            </a:custGeom>
            <a:noFill/>
            <a:ln cap="flat" cmpd="sng" w="9525">
              <a:solidFill>
                <a:schemeClr val="dk1">
                  <a:alpha val="20000"/>
                </a:schemeClr>
              </a:solidFill>
              <a:prstDash val="dash"/>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89" name="Google Shape;189;p18"/>
            <p:cNvSpPr/>
            <p:nvPr/>
          </p:nvSpPr>
          <p:spPr>
            <a:xfrm>
              <a:off x="1001713" y="0"/>
              <a:ext cx="3621088" cy="6843713"/>
            </a:xfrm>
            <a:custGeom>
              <a:rect b="b" l="l" r="r" t="t"/>
              <a:pathLst>
                <a:path extrusionOk="0" h="1440" w="762">
                  <a:moveTo>
                    <a:pt x="762" y="0"/>
                  </a:moveTo>
                  <a:cubicBezTo>
                    <a:pt x="308" y="245"/>
                    <a:pt x="0" y="1033"/>
                    <a:pt x="403"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90" name="Google Shape;190;p18"/>
            <p:cNvSpPr/>
            <p:nvPr/>
          </p:nvSpPr>
          <p:spPr>
            <a:xfrm>
              <a:off x="11501438" y="9525"/>
              <a:ext cx="665163" cy="257175"/>
            </a:xfrm>
            <a:custGeom>
              <a:rect b="b" l="l" r="r" t="t"/>
              <a:pathLst>
                <a:path extrusionOk="0" h="54" w="140">
                  <a:moveTo>
                    <a:pt x="140" y="54"/>
                  </a:moveTo>
                  <a:cubicBezTo>
                    <a:pt x="95" y="34"/>
                    <a:pt x="48" y="16"/>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91" name="Google Shape;191;p18"/>
            <p:cNvSpPr/>
            <p:nvPr/>
          </p:nvSpPr>
          <p:spPr>
            <a:xfrm>
              <a:off x="10641013" y="5408613"/>
              <a:ext cx="1525588" cy="1435100"/>
            </a:xfrm>
            <a:custGeom>
              <a:rect b="b" l="l" r="r" t="t"/>
              <a:pathLst>
                <a:path extrusionOk="0" h="302" w="321">
                  <a:moveTo>
                    <a:pt x="0" y="302"/>
                  </a:moveTo>
                  <a:cubicBezTo>
                    <a:pt x="114" y="210"/>
                    <a:pt x="223" y="109"/>
                    <a:pt x="321"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92" name="Google Shape;192;p18"/>
            <p:cNvSpPr/>
            <p:nvPr/>
          </p:nvSpPr>
          <p:spPr>
            <a:xfrm>
              <a:off x="1001713" y="0"/>
              <a:ext cx="3244850" cy="6843713"/>
            </a:xfrm>
            <a:custGeom>
              <a:rect b="b" l="l" r="r" t="t"/>
              <a:pathLst>
                <a:path extrusionOk="0" h="1440" w="683">
                  <a:moveTo>
                    <a:pt x="683" y="0"/>
                  </a:moveTo>
                  <a:cubicBezTo>
                    <a:pt x="258" y="256"/>
                    <a:pt x="0" y="1041"/>
                    <a:pt x="355"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93" name="Google Shape;193;p18"/>
            <p:cNvSpPr/>
            <p:nvPr/>
          </p:nvSpPr>
          <p:spPr>
            <a:xfrm>
              <a:off x="10802938" y="5518150"/>
              <a:ext cx="1363663" cy="1325563"/>
            </a:xfrm>
            <a:custGeom>
              <a:rect b="b" l="l" r="r" t="t"/>
              <a:pathLst>
                <a:path extrusionOk="0" h="279" w="287">
                  <a:moveTo>
                    <a:pt x="0" y="279"/>
                  </a:moveTo>
                  <a:cubicBezTo>
                    <a:pt x="101" y="193"/>
                    <a:pt x="198" y="100"/>
                    <a:pt x="287"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94" name="Google Shape;194;p18"/>
            <p:cNvSpPr/>
            <p:nvPr/>
          </p:nvSpPr>
          <p:spPr>
            <a:xfrm>
              <a:off x="889000" y="0"/>
              <a:ext cx="3230563" cy="6843713"/>
            </a:xfrm>
            <a:custGeom>
              <a:rect b="b" l="l" r="r" t="t"/>
              <a:pathLst>
                <a:path extrusionOk="0" h="1440" w="680">
                  <a:moveTo>
                    <a:pt x="680" y="0"/>
                  </a:moveTo>
                  <a:cubicBezTo>
                    <a:pt x="257" y="265"/>
                    <a:pt x="0" y="1026"/>
                    <a:pt x="337"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95" name="Google Shape;195;p18"/>
            <p:cNvSpPr/>
            <p:nvPr/>
          </p:nvSpPr>
          <p:spPr>
            <a:xfrm>
              <a:off x="10979150" y="5694363"/>
              <a:ext cx="1187450" cy="1149350"/>
            </a:xfrm>
            <a:custGeom>
              <a:rect b="b" l="l" r="r" t="t"/>
              <a:pathLst>
                <a:path extrusionOk="0" h="242" w="250">
                  <a:moveTo>
                    <a:pt x="0" y="242"/>
                  </a:moveTo>
                  <a:cubicBezTo>
                    <a:pt x="88" y="166"/>
                    <a:pt x="172" y="85"/>
                    <a:pt x="250"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96" name="Google Shape;196;p18"/>
            <p:cNvSpPr/>
            <p:nvPr/>
          </p:nvSpPr>
          <p:spPr>
            <a:xfrm>
              <a:off x="484188" y="0"/>
              <a:ext cx="3421063" cy="6843713"/>
            </a:xfrm>
            <a:custGeom>
              <a:rect b="b" l="l" r="r" t="t"/>
              <a:pathLst>
                <a:path extrusionOk="0" h="1440" w="720">
                  <a:moveTo>
                    <a:pt x="720" y="0"/>
                  </a:moveTo>
                  <a:cubicBezTo>
                    <a:pt x="316" y="282"/>
                    <a:pt x="0" y="1018"/>
                    <a:pt x="362"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97" name="Google Shape;197;p18"/>
            <p:cNvSpPr/>
            <p:nvPr/>
          </p:nvSpPr>
          <p:spPr>
            <a:xfrm>
              <a:off x="11287125" y="6049963"/>
              <a:ext cx="879475" cy="793750"/>
            </a:xfrm>
            <a:custGeom>
              <a:rect b="b" l="l" r="r" t="t"/>
              <a:pathLst>
                <a:path extrusionOk="0" h="167" w="185">
                  <a:moveTo>
                    <a:pt x="0" y="167"/>
                  </a:moveTo>
                  <a:cubicBezTo>
                    <a:pt x="63" y="114"/>
                    <a:pt x="125" y="58"/>
                    <a:pt x="185"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98" name="Google Shape;198;p18"/>
            <p:cNvSpPr/>
            <p:nvPr/>
          </p:nvSpPr>
          <p:spPr>
            <a:xfrm>
              <a:off x="598488" y="0"/>
              <a:ext cx="2717800" cy="6843713"/>
            </a:xfrm>
            <a:custGeom>
              <a:rect b="b" l="l" r="r" t="t"/>
              <a:pathLst>
                <a:path extrusionOk="0" h="1440" w="572">
                  <a:moveTo>
                    <a:pt x="572" y="0"/>
                  </a:moveTo>
                  <a:cubicBezTo>
                    <a:pt x="213" y="320"/>
                    <a:pt x="0" y="979"/>
                    <a:pt x="164" y="1440"/>
                  </a:cubicBezTo>
                </a:path>
              </a:pathLst>
            </a:custGeom>
            <a:noFill/>
            <a:ln cap="flat" cmpd="sng" w="12700">
              <a:solidFill>
                <a:schemeClr val="dk1">
                  <a:alpha val="20000"/>
                </a:schemeClr>
              </a:solidFill>
              <a:prstDash val="dashDot"/>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99" name="Google Shape;199;p18"/>
            <p:cNvSpPr/>
            <p:nvPr/>
          </p:nvSpPr>
          <p:spPr>
            <a:xfrm>
              <a:off x="261938" y="0"/>
              <a:ext cx="2944813" cy="6843713"/>
            </a:xfrm>
            <a:custGeom>
              <a:rect b="b" l="l" r="r" t="t"/>
              <a:pathLst>
                <a:path extrusionOk="0" h="1440" w="620">
                  <a:moveTo>
                    <a:pt x="620" y="0"/>
                  </a:moveTo>
                  <a:cubicBezTo>
                    <a:pt x="248" y="325"/>
                    <a:pt x="0" y="960"/>
                    <a:pt x="186" y="1440"/>
                  </a:cubicBezTo>
                </a:path>
              </a:pathLst>
            </a:custGeom>
            <a:noFill/>
            <a:ln cap="flat" cmpd="sng" w="9525">
              <a:solidFill>
                <a:schemeClr val="dk1">
                  <a:alpha val="20000"/>
                </a:schemeClr>
              </a:solidFill>
              <a:prstDash val="lgDash"/>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00" name="Google Shape;200;p18"/>
            <p:cNvSpPr/>
            <p:nvPr/>
          </p:nvSpPr>
          <p:spPr>
            <a:xfrm>
              <a:off x="-417513" y="0"/>
              <a:ext cx="2403475" cy="6843713"/>
            </a:xfrm>
            <a:custGeom>
              <a:rect b="b" l="l" r="r" t="t"/>
              <a:pathLst>
                <a:path extrusionOk="0" h="1440" w="506">
                  <a:moveTo>
                    <a:pt x="506" y="0"/>
                  </a:moveTo>
                  <a:cubicBezTo>
                    <a:pt x="109" y="356"/>
                    <a:pt x="0" y="943"/>
                    <a:pt x="171"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01" name="Google Shape;201;p18"/>
            <p:cNvSpPr/>
            <p:nvPr/>
          </p:nvSpPr>
          <p:spPr>
            <a:xfrm>
              <a:off x="14288" y="9525"/>
              <a:ext cx="1771650" cy="3198813"/>
            </a:xfrm>
            <a:custGeom>
              <a:rect b="b" l="l" r="r" t="t"/>
              <a:pathLst>
                <a:path extrusionOk="0" h="673" w="373">
                  <a:moveTo>
                    <a:pt x="373" y="0"/>
                  </a:moveTo>
                  <a:cubicBezTo>
                    <a:pt x="175" y="183"/>
                    <a:pt x="51" y="409"/>
                    <a:pt x="0" y="673"/>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02" name="Google Shape;202;p18"/>
            <p:cNvSpPr/>
            <p:nvPr/>
          </p:nvSpPr>
          <p:spPr>
            <a:xfrm>
              <a:off x="4763" y="6016625"/>
              <a:ext cx="214313" cy="827088"/>
            </a:xfrm>
            <a:custGeom>
              <a:rect b="b" l="l" r="r" t="t"/>
              <a:pathLst>
                <a:path extrusionOk="0" h="174" w="45">
                  <a:moveTo>
                    <a:pt x="0" y="0"/>
                  </a:moveTo>
                  <a:cubicBezTo>
                    <a:pt x="11" y="59"/>
                    <a:pt x="26" y="118"/>
                    <a:pt x="45" y="174"/>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03" name="Google Shape;203;p18"/>
            <p:cNvSpPr/>
            <p:nvPr/>
          </p:nvSpPr>
          <p:spPr>
            <a:xfrm>
              <a:off x="14288" y="0"/>
              <a:ext cx="1562100" cy="2228850"/>
            </a:xfrm>
            <a:custGeom>
              <a:rect b="b" l="l" r="r" t="t"/>
              <a:pathLst>
                <a:path extrusionOk="0" h="469" w="329">
                  <a:moveTo>
                    <a:pt x="329" y="0"/>
                  </a:moveTo>
                  <a:cubicBezTo>
                    <a:pt x="189" y="133"/>
                    <a:pt x="69" y="288"/>
                    <a:pt x="0" y="469"/>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grpSp>
      <p:grpSp>
        <p:nvGrpSpPr>
          <p:cNvPr id="204" name="Google Shape;204;p18"/>
          <p:cNvGrpSpPr/>
          <p:nvPr/>
        </p:nvGrpSpPr>
        <p:grpSpPr>
          <a:xfrm>
            <a:off x="600108" y="1274692"/>
            <a:ext cx="2755857" cy="2602816"/>
            <a:chOff x="697883" y="1816768"/>
            <a:chExt cx="3674476" cy="3470421"/>
          </a:xfrm>
        </p:grpSpPr>
        <p:sp>
          <p:nvSpPr>
            <p:cNvPr id="205" name="Google Shape;205;p18"/>
            <p:cNvSpPr/>
            <p:nvPr/>
          </p:nvSpPr>
          <p:spPr>
            <a:xfrm>
              <a:off x="697883" y="1816768"/>
              <a:ext cx="3674476" cy="502920"/>
            </a:xfrm>
            <a:prstGeom prst="rect">
              <a:avLst/>
            </a:prstGeom>
            <a:solidFill>
              <a:schemeClr val="accent1"/>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06" name="Google Shape;206;p18"/>
            <p:cNvSpPr/>
            <p:nvPr/>
          </p:nvSpPr>
          <p:spPr>
            <a:xfrm rot="10800000">
              <a:off x="2380224" y="5014786"/>
              <a:ext cx="315988" cy="272403"/>
            </a:xfrm>
            <a:prstGeom prst="triangle">
              <a:avLst>
                <a:gd fmla="val 50000" name="adj"/>
              </a:avLst>
            </a:prstGeom>
            <a:solidFill>
              <a:schemeClr val="accent1"/>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07" name="Google Shape;207;p18"/>
            <p:cNvSpPr/>
            <p:nvPr/>
          </p:nvSpPr>
          <p:spPr>
            <a:xfrm>
              <a:off x="704075" y="2392840"/>
              <a:ext cx="3668284" cy="2624327"/>
            </a:xfrm>
            <a:prstGeom prst="rect">
              <a:avLst/>
            </a:prstGeom>
            <a:solidFill>
              <a:schemeClr val="accent1"/>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grpSp>
      <p:sp>
        <p:nvSpPr>
          <p:cNvPr id="208" name="Google Shape;208;p18"/>
          <p:cNvSpPr txBox="1"/>
          <p:nvPr>
            <p:ph type="title"/>
          </p:nvPr>
        </p:nvSpPr>
        <p:spPr>
          <a:xfrm>
            <a:off x="666751" y="1772936"/>
            <a:ext cx="2625621" cy="1845373"/>
          </a:xfrm>
          <a:prstGeom prst="rect">
            <a:avLst/>
          </a:prstGeom>
          <a:noFill/>
          <a:ln>
            <a:noFill/>
          </a:ln>
        </p:spPr>
        <p:txBody>
          <a:bodyPr anchorCtr="0" anchor="ctr" bIns="68575" lIns="68575" spcFirstLastPara="1" rIns="68575" wrap="square" tIns="68575">
            <a:noAutofit/>
          </a:bodyPr>
          <a:lstStyle>
            <a:lvl1pPr lvl="0" algn="ctr">
              <a:lnSpc>
                <a:spcPct val="85000"/>
              </a:lnSpc>
              <a:spcBef>
                <a:spcPts val="0"/>
              </a:spcBef>
              <a:spcAft>
                <a:spcPts val="0"/>
              </a:spcAft>
              <a:buClr>
                <a:srgbClr val="FFFEFF"/>
              </a:buClr>
              <a:buSzPts val="3000"/>
              <a:buFont typeface="Calibri"/>
              <a:buNone/>
              <a:defRPr>
                <a:solidFill>
                  <a:srgbClr val="FFFEFF"/>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209" name="Google Shape;209;p18"/>
          <p:cNvSpPr txBox="1"/>
          <p:nvPr>
            <p:ph idx="1" type="body"/>
          </p:nvPr>
        </p:nvSpPr>
        <p:spPr>
          <a:xfrm>
            <a:off x="3843853" y="602389"/>
            <a:ext cx="4698816" cy="514350"/>
          </a:xfrm>
          <a:prstGeom prst="rect">
            <a:avLst/>
          </a:prstGeom>
          <a:noFill/>
          <a:ln>
            <a:noFill/>
          </a:ln>
        </p:spPr>
        <p:txBody>
          <a:bodyPr anchorCtr="0" anchor="ctr" bIns="34275" lIns="68575" spcFirstLastPara="1" rIns="68575" wrap="square" tIns="34275">
            <a:noAutofit/>
          </a:bodyPr>
          <a:lstStyle>
            <a:lvl1pPr indent="-228600" lvl="0" marL="457200" algn="l">
              <a:lnSpc>
                <a:spcPct val="100000"/>
              </a:lnSpc>
              <a:spcBef>
                <a:spcPts val="800"/>
              </a:spcBef>
              <a:spcAft>
                <a:spcPts val="0"/>
              </a:spcAft>
              <a:buSzPts val="1800"/>
              <a:buNone/>
              <a:defRPr b="0" sz="1700" cap="none">
                <a:solidFill>
                  <a:schemeClr val="accent1"/>
                </a:solidFill>
              </a:defRPr>
            </a:lvl1pPr>
            <a:lvl2pPr indent="-228600" lvl="1" marL="914400" algn="l">
              <a:lnSpc>
                <a:spcPct val="120000"/>
              </a:lnSpc>
              <a:spcBef>
                <a:spcPts val="400"/>
              </a:spcBef>
              <a:spcAft>
                <a:spcPts val="0"/>
              </a:spcAft>
              <a:buSzPts val="1700"/>
              <a:buNone/>
              <a:defRPr b="1" sz="1500"/>
            </a:lvl2pPr>
            <a:lvl3pPr indent="-228600" lvl="2" marL="1371600" algn="l">
              <a:lnSpc>
                <a:spcPct val="120000"/>
              </a:lnSpc>
              <a:spcBef>
                <a:spcPts val="400"/>
              </a:spcBef>
              <a:spcAft>
                <a:spcPts val="0"/>
              </a:spcAft>
              <a:buSzPts val="1500"/>
              <a:buNone/>
              <a:defRPr b="1" sz="1400"/>
            </a:lvl3pPr>
            <a:lvl4pPr indent="-228600" lvl="3" marL="1828800" algn="l">
              <a:lnSpc>
                <a:spcPct val="120000"/>
              </a:lnSpc>
              <a:spcBef>
                <a:spcPts val="400"/>
              </a:spcBef>
              <a:spcAft>
                <a:spcPts val="0"/>
              </a:spcAft>
              <a:buSzPts val="1300"/>
              <a:buNone/>
              <a:defRPr b="1" sz="1200"/>
            </a:lvl4pPr>
            <a:lvl5pPr indent="-228600" lvl="4" marL="2286000" algn="l">
              <a:lnSpc>
                <a:spcPct val="120000"/>
              </a:lnSpc>
              <a:spcBef>
                <a:spcPts val="400"/>
              </a:spcBef>
              <a:spcAft>
                <a:spcPts val="0"/>
              </a:spcAft>
              <a:buSzPts val="1300"/>
              <a:buNone/>
              <a:defRPr b="1" sz="1200"/>
            </a:lvl5pPr>
            <a:lvl6pPr indent="-228600" lvl="5" marL="2743200" algn="l">
              <a:lnSpc>
                <a:spcPct val="120000"/>
              </a:lnSpc>
              <a:spcBef>
                <a:spcPts val="400"/>
              </a:spcBef>
              <a:spcAft>
                <a:spcPts val="0"/>
              </a:spcAft>
              <a:buSzPts val="1300"/>
              <a:buNone/>
              <a:defRPr b="1" sz="1200"/>
            </a:lvl6pPr>
            <a:lvl7pPr indent="-228600" lvl="6" marL="3200400" algn="l">
              <a:lnSpc>
                <a:spcPct val="120000"/>
              </a:lnSpc>
              <a:spcBef>
                <a:spcPts val="400"/>
              </a:spcBef>
              <a:spcAft>
                <a:spcPts val="0"/>
              </a:spcAft>
              <a:buSzPts val="1300"/>
              <a:buNone/>
              <a:defRPr b="1" sz="1200"/>
            </a:lvl7pPr>
            <a:lvl8pPr indent="-228600" lvl="7" marL="3657600" algn="l">
              <a:lnSpc>
                <a:spcPct val="120000"/>
              </a:lnSpc>
              <a:spcBef>
                <a:spcPts val="400"/>
              </a:spcBef>
              <a:spcAft>
                <a:spcPts val="0"/>
              </a:spcAft>
              <a:buSzPts val="1300"/>
              <a:buNone/>
              <a:defRPr b="1" sz="1200"/>
            </a:lvl8pPr>
            <a:lvl9pPr indent="-228600" lvl="8" marL="4114800" algn="l">
              <a:lnSpc>
                <a:spcPct val="120000"/>
              </a:lnSpc>
              <a:spcBef>
                <a:spcPts val="400"/>
              </a:spcBef>
              <a:spcAft>
                <a:spcPts val="0"/>
              </a:spcAft>
              <a:buSzPts val="1300"/>
              <a:buNone/>
              <a:defRPr b="1" sz="1200"/>
            </a:lvl9pPr>
          </a:lstStyle>
          <a:p/>
        </p:txBody>
      </p:sp>
      <p:sp>
        <p:nvSpPr>
          <p:cNvPr id="210" name="Google Shape;210;p18"/>
          <p:cNvSpPr txBox="1"/>
          <p:nvPr>
            <p:ph idx="2" type="body"/>
          </p:nvPr>
        </p:nvSpPr>
        <p:spPr>
          <a:xfrm>
            <a:off x="3843979" y="1116739"/>
            <a:ext cx="4698262" cy="1272640"/>
          </a:xfrm>
          <a:prstGeom prst="rect">
            <a:avLst/>
          </a:prstGeom>
          <a:noFill/>
          <a:ln>
            <a:noFill/>
          </a:ln>
        </p:spPr>
        <p:txBody>
          <a:bodyPr anchorCtr="0" anchor="t" bIns="34275" lIns="68575" spcFirstLastPara="1" rIns="68575" wrap="square" tIns="34275">
            <a:noAutofit/>
          </a:bodyPr>
          <a:lstStyle>
            <a:lvl1pPr indent="-323850" lvl="0" marL="457200" algn="l">
              <a:lnSpc>
                <a:spcPct val="120000"/>
              </a:lnSpc>
              <a:spcBef>
                <a:spcPts val="800"/>
              </a:spcBef>
              <a:spcAft>
                <a:spcPts val="0"/>
              </a:spcAft>
              <a:buSzPts val="1500"/>
              <a:buChar char="▪"/>
              <a:defRPr/>
            </a:lvl1pPr>
            <a:lvl2pPr indent="-323850" lvl="1" marL="914400" algn="l">
              <a:lnSpc>
                <a:spcPct val="120000"/>
              </a:lnSpc>
              <a:spcBef>
                <a:spcPts val="400"/>
              </a:spcBef>
              <a:spcAft>
                <a:spcPts val="0"/>
              </a:spcAft>
              <a:buSzPts val="1500"/>
              <a:buChar char="▪"/>
              <a:defRPr/>
            </a:lvl2pPr>
            <a:lvl3pPr indent="-323850" lvl="2" marL="1371600" algn="l">
              <a:lnSpc>
                <a:spcPct val="120000"/>
              </a:lnSpc>
              <a:spcBef>
                <a:spcPts val="400"/>
              </a:spcBef>
              <a:spcAft>
                <a:spcPts val="0"/>
              </a:spcAft>
              <a:buSzPts val="1500"/>
              <a:buChar char="▪"/>
              <a:defRPr/>
            </a:lvl3pPr>
            <a:lvl4pPr indent="-323850" lvl="3" marL="1828800" algn="l">
              <a:lnSpc>
                <a:spcPct val="120000"/>
              </a:lnSpc>
              <a:spcBef>
                <a:spcPts val="400"/>
              </a:spcBef>
              <a:spcAft>
                <a:spcPts val="0"/>
              </a:spcAft>
              <a:buSzPts val="1500"/>
              <a:buChar char="▪"/>
              <a:defRPr/>
            </a:lvl4pPr>
            <a:lvl5pPr indent="-323850" lvl="4" marL="2286000" algn="l">
              <a:lnSpc>
                <a:spcPct val="120000"/>
              </a:lnSpc>
              <a:spcBef>
                <a:spcPts val="400"/>
              </a:spcBef>
              <a:spcAft>
                <a:spcPts val="0"/>
              </a:spcAft>
              <a:buSzPts val="1500"/>
              <a:buChar char="▪"/>
              <a:defRPr/>
            </a:lvl5pPr>
            <a:lvl6pPr indent="-323850" lvl="5" marL="2743200" algn="l">
              <a:lnSpc>
                <a:spcPct val="120000"/>
              </a:lnSpc>
              <a:spcBef>
                <a:spcPts val="400"/>
              </a:spcBef>
              <a:spcAft>
                <a:spcPts val="0"/>
              </a:spcAft>
              <a:buSzPts val="1500"/>
              <a:buChar char="▪"/>
              <a:defRPr/>
            </a:lvl6pPr>
            <a:lvl7pPr indent="-323850" lvl="6" marL="3200400" algn="l">
              <a:lnSpc>
                <a:spcPct val="120000"/>
              </a:lnSpc>
              <a:spcBef>
                <a:spcPts val="400"/>
              </a:spcBef>
              <a:spcAft>
                <a:spcPts val="0"/>
              </a:spcAft>
              <a:buSzPts val="1500"/>
              <a:buChar char="▪"/>
              <a:defRPr/>
            </a:lvl7pPr>
            <a:lvl8pPr indent="-323850" lvl="7" marL="3657600" algn="l">
              <a:lnSpc>
                <a:spcPct val="120000"/>
              </a:lnSpc>
              <a:spcBef>
                <a:spcPts val="400"/>
              </a:spcBef>
              <a:spcAft>
                <a:spcPts val="0"/>
              </a:spcAft>
              <a:buSzPts val="1500"/>
              <a:buChar char="▪"/>
              <a:defRPr/>
            </a:lvl8pPr>
            <a:lvl9pPr indent="-323850" lvl="8" marL="4114800" algn="l">
              <a:lnSpc>
                <a:spcPct val="120000"/>
              </a:lnSpc>
              <a:spcBef>
                <a:spcPts val="400"/>
              </a:spcBef>
              <a:spcAft>
                <a:spcPts val="0"/>
              </a:spcAft>
              <a:buSzPts val="1500"/>
              <a:buChar char="▪"/>
              <a:defRPr/>
            </a:lvl9pPr>
          </a:lstStyle>
          <a:p/>
        </p:txBody>
      </p:sp>
      <p:sp>
        <p:nvSpPr>
          <p:cNvPr id="211" name="Google Shape;211;p18"/>
          <p:cNvSpPr txBox="1"/>
          <p:nvPr>
            <p:ph idx="3" type="body"/>
          </p:nvPr>
        </p:nvSpPr>
        <p:spPr>
          <a:xfrm>
            <a:off x="3838990" y="2749415"/>
            <a:ext cx="4698311" cy="514350"/>
          </a:xfrm>
          <a:prstGeom prst="rect">
            <a:avLst/>
          </a:prstGeom>
          <a:noFill/>
          <a:ln>
            <a:noFill/>
          </a:ln>
        </p:spPr>
        <p:txBody>
          <a:bodyPr anchorCtr="0" anchor="ctr" bIns="34275" lIns="68575" spcFirstLastPara="1" rIns="68575" wrap="square" tIns="34275">
            <a:noAutofit/>
          </a:bodyPr>
          <a:lstStyle>
            <a:lvl1pPr indent="-228600" lvl="0" marL="457200" algn="l">
              <a:lnSpc>
                <a:spcPct val="100000"/>
              </a:lnSpc>
              <a:spcBef>
                <a:spcPts val="800"/>
              </a:spcBef>
              <a:spcAft>
                <a:spcPts val="0"/>
              </a:spcAft>
              <a:buSzPts val="1800"/>
              <a:buNone/>
              <a:defRPr b="0" sz="1700" cap="none">
                <a:solidFill>
                  <a:schemeClr val="accent1"/>
                </a:solidFill>
              </a:defRPr>
            </a:lvl1pPr>
            <a:lvl2pPr indent="-228600" lvl="1" marL="914400" algn="l">
              <a:lnSpc>
                <a:spcPct val="120000"/>
              </a:lnSpc>
              <a:spcBef>
                <a:spcPts val="400"/>
              </a:spcBef>
              <a:spcAft>
                <a:spcPts val="0"/>
              </a:spcAft>
              <a:buSzPts val="1700"/>
              <a:buNone/>
              <a:defRPr b="1" sz="1500"/>
            </a:lvl2pPr>
            <a:lvl3pPr indent="-228600" lvl="2" marL="1371600" algn="l">
              <a:lnSpc>
                <a:spcPct val="120000"/>
              </a:lnSpc>
              <a:spcBef>
                <a:spcPts val="400"/>
              </a:spcBef>
              <a:spcAft>
                <a:spcPts val="0"/>
              </a:spcAft>
              <a:buSzPts val="1500"/>
              <a:buNone/>
              <a:defRPr b="1" sz="1400"/>
            </a:lvl3pPr>
            <a:lvl4pPr indent="-228600" lvl="3" marL="1828800" algn="l">
              <a:lnSpc>
                <a:spcPct val="120000"/>
              </a:lnSpc>
              <a:spcBef>
                <a:spcPts val="400"/>
              </a:spcBef>
              <a:spcAft>
                <a:spcPts val="0"/>
              </a:spcAft>
              <a:buSzPts val="1300"/>
              <a:buNone/>
              <a:defRPr b="1" sz="1200"/>
            </a:lvl4pPr>
            <a:lvl5pPr indent="-228600" lvl="4" marL="2286000" algn="l">
              <a:lnSpc>
                <a:spcPct val="120000"/>
              </a:lnSpc>
              <a:spcBef>
                <a:spcPts val="400"/>
              </a:spcBef>
              <a:spcAft>
                <a:spcPts val="0"/>
              </a:spcAft>
              <a:buSzPts val="1300"/>
              <a:buNone/>
              <a:defRPr b="1" sz="1200"/>
            </a:lvl5pPr>
            <a:lvl6pPr indent="-228600" lvl="5" marL="2743200" algn="l">
              <a:lnSpc>
                <a:spcPct val="120000"/>
              </a:lnSpc>
              <a:spcBef>
                <a:spcPts val="400"/>
              </a:spcBef>
              <a:spcAft>
                <a:spcPts val="0"/>
              </a:spcAft>
              <a:buSzPts val="1300"/>
              <a:buNone/>
              <a:defRPr b="1" sz="1200"/>
            </a:lvl6pPr>
            <a:lvl7pPr indent="-228600" lvl="6" marL="3200400" algn="l">
              <a:lnSpc>
                <a:spcPct val="120000"/>
              </a:lnSpc>
              <a:spcBef>
                <a:spcPts val="400"/>
              </a:spcBef>
              <a:spcAft>
                <a:spcPts val="0"/>
              </a:spcAft>
              <a:buSzPts val="1300"/>
              <a:buNone/>
              <a:defRPr b="1" sz="1200"/>
            </a:lvl7pPr>
            <a:lvl8pPr indent="-228600" lvl="7" marL="3657600" algn="l">
              <a:lnSpc>
                <a:spcPct val="120000"/>
              </a:lnSpc>
              <a:spcBef>
                <a:spcPts val="400"/>
              </a:spcBef>
              <a:spcAft>
                <a:spcPts val="0"/>
              </a:spcAft>
              <a:buSzPts val="1300"/>
              <a:buNone/>
              <a:defRPr b="1" sz="1200"/>
            </a:lvl8pPr>
            <a:lvl9pPr indent="-228600" lvl="8" marL="4114800" algn="l">
              <a:lnSpc>
                <a:spcPct val="120000"/>
              </a:lnSpc>
              <a:spcBef>
                <a:spcPts val="400"/>
              </a:spcBef>
              <a:spcAft>
                <a:spcPts val="0"/>
              </a:spcAft>
              <a:buSzPts val="1300"/>
              <a:buNone/>
              <a:defRPr b="1" sz="1200"/>
            </a:lvl9pPr>
          </a:lstStyle>
          <a:p/>
        </p:txBody>
      </p:sp>
      <p:sp>
        <p:nvSpPr>
          <p:cNvPr id="212" name="Google Shape;212;p18"/>
          <p:cNvSpPr txBox="1"/>
          <p:nvPr>
            <p:ph idx="4" type="body"/>
          </p:nvPr>
        </p:nvSpPr>
        <p:spPr>
          <a:xfrm>
            <a:off x="3838835" y="3263765"/>
            <a:ext cx="4699191" cy="1278045"/>
          </a:xfrm>
          <a:prstGeom prst="rect">
            <a:avLst/>
          </a:prstGeom>
          <a:noFill/>
          <a:ln>
            <a:noFill/>
          </a:ln>
        </p:spPr>
        <p:txBody>
          <a:bodyPr anchorCtr="0" anchor="t" bIns="34275" lIns="68575" spcFirstLastPara="1" rIns="68575" wrap="square" tIns="34275">
            <a:noAutofit/>
          </a:bodyPr>
          <a:lstStyle>
            <a:lvl1pPr indent="-323850" lvl="0" marL="457200" algn="l">
              <a:lnSpc>
                <a:spcPct val="120000"/>
              </a:lnSpc>
              <a:spcBef>
                <a:spcPts val="800"/>
              </a:spcBef>
              <a:spcAft>
                <a:spcPts val="0"/>
              </a:spcAft>
              <a:buSzPts val="1500"/>
              <a:buChar char="▪"/>
              <a:defRPr/>
            </a:lvl1pPr>
            <a:lvl2pPr indent="-323850" lvl="1" marL="914400" algn="l">
              <a:lnSpc>
                <a:spcPct val="120000"/>
              </a:lnSpc>
              <a:spcBef>
                <a:spcPts val="400"/>
              </a:spcBef>
              <a:spcAft>
                <a:spcPts val="0"/>
              </a:spcAft>
              <a:buSzPts val="1500"/>
              <a:buChar char="▪"/>
              <a:defRPr/>
            </a:lvl2pPr>
            <a:lvl3pPr indent="-323850" lvl="2" marL="1371600" algn="l">
              <a:lnSpc>
                <a:spcPct val="120000"/>
              </a:lnSpc>
              <a:spcBef>
                <a:spcPts val="400"/>
              </a:spcBef>
              <a:spcAft>
                <a:spcPts val="0"/>
              </a:spcAft>
              <a:buSzPts val="1500"/>
              <a:buChar char="▪"/>
              <a:defRPr/>
            </a:lvl3pPr>
            <a:lvl4pPr indent="-323850" lvl="3" marL="1828800" algn="l">
              <a:lnSpc>
                <a:spcPct val="120000"/>
              </a:lnSpc>
              <a:spcBef>
                <a:spcPts val="400"/>
              </a:spcBef>
              <a:spcAft>
                <a:spcPts val="0"/>
              </a:spcAft>
              <a:buSzPts val="1500"/>
              <a:buChar char="▪"/>
              <a:defRPr/>
            </a:lvl4pPr>
            <a:lvl5pPr indent="-323850" lvl="4" marL="2286000" algn="l">
              <a:lnSpc>
                <a:spcPct val="120000"/>
              </a:lnSpc>
              <a:spcBef>
                <a:spcPts val="400"/>
              </a:spcBef>
              <a:spcAft>
                <a:spcPts val="0"/>
              </a:spcAft>
              <a:buSzPts val="1500"/>
              <a:buChar char="▪"/>
              <a:defRPr/>
            </a:lvl5pPr>
            <a:lvl6pPr indent="-323850" lvl="5" marL="2743200" algn="l">
              <a:lnSpc>
                <a:spcPct val="120000"/>
              </a:lnSpc>
              <a:spcBef>
                <a:spcPts val="400"/>
              </a:spcBef>
              <a:spcAft>
                <a:spcPts val="0"/>
              </a:spcAft>
              <a:buSzPts val="1500"/>
              <a:buChar char="▪"/>
              <a:defRPr/>
            </a:lvl6pPr>
            <a:lvl7pPr indent="-323850" lvl="6" marL="3200400" algn="l">
              <a:lnSpc>
                <a:spcPct val="120000"/>
              </a:lnSpc>
              <a:spcBef>
                <a:spcPts val="400"/>
              </a:spcBef>
              <a:spcAft>
                <a:spcPts val="0"/>
              </a:spcAft>
              <a:buSzPts val="1500"/>
              <a:buChar char="▪"/>
              <a:defRPr/>
            </a:lvl7pPr>
            <a:lvl8pPr indent="-323850" lvl="7" marL="3657600" algn="l">
              <a:lnSpc>
                <a:spcPct val="120000"/>
              </a:lnSpc>
              <a:spcBef>
                <a:spcPts val="400"/>
              </a:spcBef>
              <a:spcAft>
                <a:spcPts val="0"/>
              </a:spcAft>
              <a:buSzPts val="1500"/>
              <a:buChar char="▪"/>
              <a:defRPr/>
            </a:lvl8pPr>
            <a:lvl9pPr indent="-323850" lvl="8" marL="4114800" algn="l">
              <a:lnSpc>
                <a:spcPct val="120000"/>
              </a:lnSpc>
              <a:spcBef>
                <a:spcPts val="400"/>
              </a:spcBef>
              <a:spcAft>
                <a:spcPts val="0"/>
              </a:spcAft>
              <a:buSzPts val="1500"/>
              <a:buChar char="▪"/>
              <a:defRPr/>
            </a:lvl9pPr>
          </a:lstStyle>
          <a:p/>
        </p:txBody>
      </p:sp>
      <p:sp>
        <p:nvSpPr>
          <p:cNvPr id="213" name="Google Shape;213;p18"/>
          <p:cNvSpPr txBox="1"/>
          <p:nvPr>
            <p:ph idx="10" type="dt"/>
          </p:nvPr>
        </p:nvSpPr>
        <p:spPr>
          <a:xfrm>
            <a:off x="603504" y="240030"/>
            <a:ext cx="2743200" cy="24003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14" name="Google Shape;214;p18"/>
          <p:cNvSpPr txBox="1"/>
          <p:nvPr>
            <p:ph idx="11" type="ftr"/>
          </p:nvPr>
        </p:nvSpPr>
        <p:spPr>
          <a:xfrm>
            <a:off x="603504" y="4670298"/>
            <a:ext cx="7941564" cy="240030"/>
          </a:xfrm>
          <a:prstGeom prst="rect">
            <a:avLst/>
          </a:prstGeom>
          <a:noFill/>
          <a:ln>
            <a:noFill/>
          </a:ln>
        </p:spPr>
        <p:txBody>
          <a:bodyPr anchorCtr="0" anchor="ctr" bIns="34275" lIns="68575" spcFirstLastPara="1" rIns="68575" wrap="square" tIns="34275">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15" name="Google Shape;215;p18"/>
          <p:cNvSpPr txBox="1"/>
          <p:nvPr>
            <p:ph idx="12" type="sldNum"/>
          </p:nvPr>
        </p:nvSpPr>
        <p:spPr>
          <a:xfrm>
            <a:off x="7852410" y="240030"/>
            <a:ext cx="685800" cy="24003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16" name="Shape 216"/>
        <p:cNvGrpSpPr/>
        <p:nvPr/>
      </p:nvGrpSpPr>
      <p:grpSpPr>
        <a:xfrm>
          <a:off x="0" y="0"/>
          <a:ext cx="0" cy="0"/>
          <a:chOff x="0" y="0"/>
          <a:chExt cx="0" cy="0"/>
        </a:xfrm>
      </p:grpSpPr>
      <p:grpSp>
        <p:nvGrpSpPr>
          <p:cNvPr id="217" name="Google Shape;217;p19"/>
          <p:cNvGrpSpPr/>
          <p:nvPr/>
        </p:nvGrpSpPr>
        <p:grpSpPr>
          <a:xfrm>
            <a:off x="-313135" y="0"/>
            <a:ext cx="9438086" cy="5139928"/>
            <a:chOff x="-417513" y="0"/>
            <a:chExt cx="12584114" cy="6853238"/>
          </a:xfrm>
        </p:grpSpPr>
        <p:sp>
          <p:nvSpPr>
            <p:cNvPr id="218" name="Google Shape;218;p19"/>
            <p:cNvSpPr/>
            <p:nvPr/>
          </p:nvSpPr>
          <p:spPr>
            <a:xfrm>
              <a:off x="1306513" y="0"/>
              <a:ext cx="3862388" cy="6843713"/>
            </a:xfrm>
            <a:custGeom>
              <a:rect b="b" l="l" r="r" t="t"/>
              <a:pathLst>
                <a:path extrusionOk="0" h="1440" w="813">
                  <a:moveTo>
                    <a:pt x="813" y="0"/>
                  </a:moveTo>
                  <a:cubicBezTo>
                    <a:pt x="331" y="221"/>
                    <a:pt x="0" y="1039"/>
                    <a:pt x="435"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19" name="Google Shape;219;p19"/>
            <p:cNvSpPr/>
            <p:nvPr/>
          </p:nvSpPr>
          <p:spPr>
            <a:xfrm>
              <a:off x="10626725" y="9525"/>
              <a:ext cx="1539875" cy="555625"/>
            </a:xfrm>
            <a:custGeom>
              <a:rect b="b" l="l" r="r" t="t"/>
              <a:pathLst>
                <a:path extrusionOk="0" h="117" w="324">
                  <a:moveTo>
                    <a:pt x="324" y="117"/>
                  </a:moveTo>
                  <a:cubicBezTo>
                    <a:pt x="223" y="64"/>
                    <a:pt x="107" y="28"/>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20" name="Google Shape;220;p19"/>
            <p:cNvSpPr/>
            <p:nvPr/>
          </p:nvSpPr>
          <p:spPr>
            <a:xfrm>
              <a:off x="10247313" y="5013325"/>
              <a:ext cx="1919288" cy="1830388"/>
            </a:xfrm>
            <a:custGeom>
              <a:rect b="b" l="l" r="r" t="t"/>
              <a:pathLst>
                <a:path extrusionOk="0" h="385" w="404">
                  <a:moveTo>
                    <a:pt x="0" y="385"/>
                  </a:moveTo>
                  <a:cubicBezTo>
                    <a:pt x="146" y="272"/>
                    <a:pt x="285" y="142"/>
                    <a:pt x="404"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21" name="Google Shape;221;p19"/>
            <p:cNvSpPr/>
            <p:nvPr/>
          </p:nvSpPr>
          <p:spPr>
            <a:xfrm>
              <a:off x="1120775" y="0"/>
              <a:ext cx="3676650" cy="6843713"/>
            </a:xfrm>
            <a:custGeom>
              <a:rect b="b" l="l" r="r" t="t"/>
              <a:pathLst>
                <a:path extrusionOk="0" h="1440" w="774">
                  <a:moveTo>
                    <a:pt x="774" y="0"/>
                  </a:moveTo>
                  <a:cubicBezTo>
                    <a:pt x="312" y="240"/>
                    <a:pt x="0" y="1034"/>
                    <a:pt x="411" y="1440"/>
                  </a:cubicBezTo>
                </a:path>
              </a:pathLst>
            </a:custGeom>
            <a:noFill/>
            <a:ln cap="flat" cmpd="sng" w="9525">
              <a:solidFill>
                <a:schemeClr val="dk1">
                  <a:alpha val="20000"/>
                </a:schemeClr>
              </a:solidFill>
              <a:prstDash val="dash"/>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22" name="Google Shape;222;p19"/>
            <p:cNvSpPr/>
            <p:nvPr/>
          </p:nvSpPr>
          <p:spPr>
            <a:xfrm>
              <a:off x="11202988" y="9525"/>
              <a:ext cx="963613" cy="366713"/>
            </a:xfrm>
            <a:custGeom>
              <a:rect b="b" l="l" r="r" t="t"/>
              <a:pathLst>
                <a:path extrusionOk="0" h="77" w="203">
                  <a:moveTo>
                    <a:pt x="203" y="77"/>
                  </a:moveTo>
                  <a:cubicBezTo>
                    <a:pt x="138" y="46"/>
                    <a:pt x="68" y="21"/>
                    <a:pt x="0" y="0"/>
                  </a:cubicBezTo>
                </a:path>
              </a:pathLst>
            </a:custGeom>
            <a:noFill/>
            <a:ln cap="flat" cmpd="sng" w="9525">
              <a:solidFill>
                <a:schemeClr val="dk1">
                  <a:alpha val="20000"/>
                </a:schemeClr>
              </a:solidFill>
              <a:prstDash val="dash"/>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23" name="Google Shape;223;p19"/>
            <p:cNvSpPr/>
            <p:nvPr/>
          </p:nvSpPr>
          <p:spPr>
            <a:xfrm>
              <a:off x="10494963" y="5275263"/>
              <a:ext cx="1666875" cy="1577975"/>
            </a:xfrm>
            <a:custGeom>
              <a:rect b="b" l="l" r="r" t="t"/>
              <a:pathLst>
                <a:path extrusionOk="0" h="332" w="351">
                  <a:moveTo>
                    <a:pt x="0" y="332"/>
                  </a:moveTo>
                  <a:cubicBezTo>
                    <a:pt x="125" y="232"/>
                    <a:pt x="245" y="121"/>
                    <a:pt x="351" y="0"/>
                  </a:cubicBezTo>
                </a:path>
              </a:pathLst>
            </a:custGeom>
            <a:noFill/>
            <a:ln cap="flat" cmpd="sng" w="9525">
              <a:solidFill>
                <a:schemeClr val="dk1">
                  <a:alpha val="20000"/>
                </a:schemeClr>
              </a:solidFill>
              <a:prstDash val="dash"/>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24" name="Google Shape;224;p19"/>
            <p:cNvSpPr/>
            <p:nvPr/>
          </p:nvSpPr>
          <p:spPr>
            <a:xfrm>
              <a:off x="1001713" y="0"/>
              <a:ext cx="3621088" cy="6843713"/>
            </a:xfrm>
            <a:custGeom>
              <a:rect b="b" l="l" r="r" t="t"/>
              <a:pathLst>
                <a:path extrusionOk="0" h="1440" w="762">
                  <a:moveTo>
                    <a:pt x="762" y="0"/>
                  </a:moveTo>
                  <a:cubicBezTo>
                    <a:pt x="308" y="245"/>
                    <a:pt x="0" y="1033"/>
                    <a:pt x="403"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25" name="Google Shape;225;p19"/>
            <p:cNvSpPr/>
            <p:nvPr/>
          </p:nvSpPr>
          <p:spPr>
            <a:xfrm>
              <a:off x="11501438" y="9525"/>
              <a:ext cx="665163" cy="257175"/>
            </a:xfrm>
            <a:custGeom>
              <a:rect b="b" l="l" r="r" t="t"/>
              <a:pathLst>
                <a:path extrusionOk="0" h="54" w="140">
                  <a:moveTo>
                    <a:pt x="140" y="54"/>
                  </a:moveTo>
                  <a:cubicBezTo>
                    <a:pt x="95" y="34"/>
                    <a:pt x="48" y="16"/>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26" name="Google Shape;226;p19"/>
            <p:cNvSpPr/>
            <p:nvPr/>
          </p:nvSpPr>
          <p:spPr>
            <a:xfrm>
              <a:off x="10641013" y="5408613"/>
              <a:ext cx="1525588" cy="1435100"/>
            </a:xfrm>
            <a:custGeom>
              <a:rect b="b" l="l" r="r" t="t"/>
              <a:pathLst>
                <a:path extrusionOk="0" h="302" w="321">
                  <a:moveTo>
                    <a:pt x="0" y="302"/>
                  </a:moveTo>
                  <a:cubicBezTo>
                    <a:pt x="114" y="210"/>
                    <a:pt x="223" y="109"/>
                    <a:pt x="321"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27" name="Google Shape;227;p19"/>
            <p:cNvSpPr/>
            <p:nvPr/>
          </p:nvSpPr>
          <p:spPr>
            <a:xfrm>
              <a:off x="1001713" y="0"/>
              <a:ext cx="3244850" cy="6843713"/>
            </a:xfrm>
            <a:custGeom>
              <a:rect b="b" l="l" r="r" t="t"/>
              <a:pathLst>
                <a:path extrusionOk="0" h="1440" w="683">
                  <a:moveTo>
                    <a:pt x="683" y="0"/>
                  </a:moveTo>
                  <a:cubicBezTo>
                    <a:pt x="258" y="256"/>
                    <a:pt x="0" y="1041"/>
                    <a:pt x="355"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28" name="Google Shape;228;p19"/>
            <p:cNvSpPr/>
            <p:nvPr/>
          </p:nvSpPr>
          <p:spPr>
            <a:xfrm>
              <a:off x="10802938" y="5518150"/>
              <a:ext cx="1363663" cy="1325563"/>
            </a:xfrm>
            <a:custGeom>
              <a:rect b="b" l="l" r="r" t="t"/>
              <a:pathLst>
                <a:path extrusionOk="0" h="279" w="287">
                  <a:moveTo>
                    <a:pt x="0" y="279"/>
                  </a:moveTo>
                  <a:cubicBezTo>
                    <a:pt x="101" y="193"/>
                    <a:pt x="198" y="100"/>
                    <a:pt x="287"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29" name="Google Shape;229;p19"/>
            <p:cNvSpPr/>
            <p:nvPr/>
          </p:nvSpPr>
          <p:spPr>
            <a:xfrm>
              <a:off x="889000" y="0"/>
              <a:ext cx="3230563" cy="6843713"/>
            </a:xfrm>
            <a:custGeom>
              <a:rect b="b" l="l" r="r" t="t"/>
              <a:pathLst>
                <a:path extrusionOk="0" h="1440" w="680">
                  <a:moveTo>
                    <a:pt x="680" y="0"/>
                  </a:moveTo>
                  <a:cubicBezTo>
                    <a:pt x="257" y="265"/>
                    <a:pt x="0" y="1026"/>
                    <a:pt x="337"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30" name="Google Shape;230;p19"/>
            <p:cNvSpPr/>
            <p:nvPr/>
          </p:nvSpPr>
          <p:spPr>
            <a:xfrm>
              <a:off x="10979150" y="5694363"/>
              <a:ext cx="1187450" cy="1149350"/>
            </a:xfrm>
            <a:custGeom>
              <a:rect b="b" l="l" r="r" t="t"/>
              <a:pathLst>
                <a:path extrusionOk="0" h="242" w="250">
                  <a:moveTo>
                    <a:pt x="0" y="242"/>
                  </a:moveTo>
                  <a:cubicBezTo>
                    <a:pt x="88" y="166"/>
                    <a:pt x="172" y="85"/>
                    <a:pt x="250"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31" name="Google Shape;231;p19"/>
            <p:cNvSpPr/>
            <p:nvPr/>
          </p:nvSpPr>
          <p:spPr>
            <a:xfrm>
              <a:off x="484188" y="0"/>
              <a:ext cx="3421063" cy="6843713"/>
            </a:xfrm>
            <a:custGeom>
              <a:rect b="b" l="l" r="r" t="t"/>
              <a:pathLst>
                <a:path extrusionOk="0" h="1440" w="720">
                  <a:moveTo>
                    <a:pt x="720" y="0"/>
                  </a:moveTo>
                  <a:cubicBezTo>
                    <a:pt x="316" y="282"/>
                    <a:pt x="0" y="1018"/>
                    <a:pt x="362"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32" name="Google Shape;232;p19"/>
            <p:cNvSpPr/>
            <p:nvPr/>
          </p:nvSpPr>
          <p:spPr>
            <a:xfrm>
              <a:off x="11287125" y="6049963"/>
              <a:ext cx="879475" cy="793750"/>
            </a:xfrm>
            <a:custGeom>
              <a:rect b="b" l="l" r="r" t="t"/>
              <a:pathLst>
                <a:path extrusionOk="0" h="167" w="185">
                  <a:moveTo>
                    <a:pt x="0" y="167"/>
                  </a:moveTo>
                  <a:cubicBezTo>
                    <a:pt x="63" y="114"/>
                    <a:pt x="125" y="58"/>
                    <a:pt x="185"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33" name="Google Shape;233;p19"/>
            <p:cNvSpPr/>
            <p:nvPr/>
          </p:nvSpPr>
          <p:spPr>
            <a:xfrm>
              <a:off x="598488" y="0"/>
              <a:ext cx="2717800" cy="6843713"/>
            </a:xfrm>
            <a:custGeom>
              <a:rect b="b" l="l" r="r" t="t"/>
              <a:pathLst>
                <a:path extrusionOk="0" h="1440" w="572">
                  <a:moveTo>
                    <a:pt x="572" y="0"/>
                  </a:moveTo>
                  <a:cubicBezTo>
                    <a:pt x="213" y="320"/>
                    <a:pt x="0" y="979"/>
                    <a:pt x="164" y="1440"/>
                  </a:cubicBezTo>
                </a:path>
              </a:pathLst>
            </a:custGeom>
            <a:noFill/>
            <a:ln cap="flat" cmpd="sng" w="12700">
              <a:solidFill>
                <a:schemeClr val="dk1">
                  <a:alpha val="20000"/>
                </a:schemeClr>
              </a:solidFill>
              <a:prstDash val="dashDot"/>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34" name="Google Shape;234;p19"/>
            <p:cNvSpPr/>
            <p:nvPr/>
          </p:nvSpPr>
          <p:spPr>
            <a:xfrm>
              <a:off x="261938" y="0"/>
              <a:ext cx="2944813" cy="6843713"/>
            </a:xfrm>
            <a:custGeom>
              <a:rect b="b" l="l" r="r" t="t"/>
              <a:pathLst>
                <a:path extrusionOk="0" h="1440" w="620">
                  <a:moveTo>
                    <a:pt x="620" y="0"/>
                  </a:moveTo>
                  <a:cubicBezTo>
                    <a:pt x="248" y="325"/>
                    <a:pt x="0" y="960"/>
                    <a:pt x="186" y="1440"/>
                  </a:cubicBezTo>
                </a:path>
              </a:pathLst>
            </a:custGeom>
            <a:noFill/>
            <a:ln cap="flat" cmpd="sng" w="9525">
              <a:solidFill>
                <a:schemeClr val="dk1">
                  <a:alpha val="20000"/>
                </a:schemeClr>
              </a:solidFill>
              <a:prstDash val="lgDash"/>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35" name="Google Shape;235;p19"/>
            <p:cNvSpPr/>
            <p:nvPr/>
          </p:nvSpPr>
          <p:spPr>
            <a:xfrm>
              <a:off x="-417513" y="0"/>
              <a:ext cx="2403475" cy="6843713"/>
            </a:xfrm>
            <a:custGeom>
              <a:rect b="b" l="l" r="r" t="t"/>
              <a:pathLst>
                <a:path extrusionOk="0" h="1440" w="506">
                  <a:moveTo>
                    <a:pt x="506" y="0"/>
                  </a:moveTo>
                  <a:cubicBezTo>
                    <a:pt x="109" y="356"/>
                    <a:pt x="0" y="943"/>
                    <a:pt x="171"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36" name="Google Shape;236;p19"/>
            <p:cNvSpPr/>
            <p:nvPr/>
          </p:nvSpPr>
          <p:spPr>
            <a:xfrm>
              <a:off x="14288" y="9525"/>
              <a:ext cx="1771650" cy="3198813"/>
            </a:xfrm>
            <a:custGeom>
              <a:rect b="b" l="l" r="r" t="t"/>
              <a:pathLst>
                <a:path extrusionOk="0" h="673" w="373">
                  <a:moveTo>
                    <a:pt x="373" y="0"/>
                  </a:moveTo>
                  <a:cubicBezTo>
                    <a:pt x="175" y="183"/>
                    <a:pt x="51" y="409"/>
                    <a:pt x="0" y="673"/>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37" name="Google Shape;237;p19"/>
            <p:cNvSpPr/>
            <p:nvPr/>
          </p:nvSpPr>
          <p:spPr>
            <a:xfrm>
              <a:off x="4763" y="6016625"/>
              <a:ext cx="214313" cy="827088"/>
            </a:xfrm>
            <a:custGeom>
              <a:rect b="b" l="l" r="r" t="t"/>
              <a:pathLst>
                <a:path extrusionOk="0" h="174" w="45">
                  <a:moveTo>
                    <a:pt x="0" y="0"/>
                  </a:moveTo>
                  <a:cubicBezTo>
                    <a:pt x="11" y="59"/>
                    <a:pt x="26" y="118"/>
                    <a:pt x="45" y="174"/>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38" name="Google Shape;238;p19"/>
            <p:cNvSpPr/>
            <p:nvPr/>
          </p:nvSpPr>
          <p:spPr>
            <a:xfrm>
              <a:off x="14288" y="0"/>
              <a:ext cx="1562100" cy="2228850"/>
            </a:xfrm>
            <a:custGeom>
              <a:rect b="b" l="l" r="r" t="t"/>
              <a:pathLst>
                <a:path extrusionOk="0" h="469" w="329">
                  <a:moveTo>
                    <a:pt x="329" y="0"/>
                  </a:moveTo>
                  <a:cubicBezTo>
                    <a:pt x="189" y="133"/>
                    <a:pt x="69" y="288"/>
                    <a:pt x="0" y="469"/>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grpSp>
      <p:grpSp>
        <p:nvGrpSpPr>
          <p:cNvPr id="239" name="Google Shape;239;p19"/>
          <p:cNvGrpSpPr/>
          <p:nvPr/>
        </p:nvGrpSpPr>
        <p:grpSpPr>
          <a:xfrm>
            <a:off x="600108" y="1274692"/>
            <a:ext cx="2755857" cy="2602816"/>
            <a:chOff x="697883" y="1816768"/>
            <a:chExt cx="3674476" cy="3470421"/>
          </a:xfrm>
        </p:grpSpPr>
        <p:sp>
          <p:nvSpPr>
            <p:cNvPr id="240" name="Google Shape;240;p19"/>
            <p:cNvSpPr/>
            <p:nvPr/>
          </p:nvSpPr>
          <p:spPr>
            <a:xfrm>
              <a:off x="697883" y="1816768"/>
              <a:ext cx="3674476" cy="502920"/>
            </a:xfrm>
            <a:prstGeom prst="rect">
              <a:avLst/>
            </a:prstGeom>
            <a:solidFill>
              <a:schemeClr val="accent1"/>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41" name="Google Shape;241;p19"/>
            <p:cNvSpPr/>
            <p:nvPr/>
          </p:nvSpPr>
          <p:spPr>
            <a:xfrm rot="10800000">
              <a:off x="2380224" y="5014786"/>
              <a:ext cx="315988" cy="272403"/>
            </a:xfrm>
            <a:prstGeom prst="triangle">
              <a:avLst>
                <a:gd fmla="val 50000" name="adj"/>
              </a:avLst>
            </a:prstGeom>
            <a:solidFill>
              <a:schemeClr val="accent1"/>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42" name="Google Shape;242;p19"/>
            <p:cNvSpPr/>
            <p:nvPr/>
          </p:nvSpPr>
          <p:spPr>
            <a:xfrm>
              <a:off x="704075" y="2392840"/>
              <a:ext cx="3668284" cy="2624327"/>
            </a:xfrm>
            <a:prstGeom prst="rect">
              <a:avLst/>
            </a:prstGeom>
            <a:solidFill>
              <a:schemeClr val="accent1"/>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grpSp>
      <p:sp>
        <p:nvSpPr>
          <p:cNvPr id="243" name="Google Shape;243;p19"/>
          <p:cNvSpPr txBox="1"/>
          <p:nvPr>
            <p:ph type="title"/>
          </p:nvPr>
        </p:nvSpPr>
        <p:spPr>
          <a:xfrm>
            <a:off x="666474" y="1762444"/>
            <a:ext cx="2625897" cy="1842331"/>
          </a:xfrm>
          <a:prstGeom prst="rect">
            <a:avLst/>
          </a:prstGeom>
          <a:noFill/>
          <a:ln>
            <a:noFill/>
          </a:ln>
        </p:spPr>
        <p:txBody>
          <a:bodyPr anchorCtr="0" anchor="ctr" bIns="171450" lIns="171450" spcFirstLastPara="1" rIns="171450" wrap="square" tIns="171450">
            <a:noAutofit/>
          </a:bodyPr>
          <a:lstStyle>
            <a:lvl1pPr lvl="0" algn="ctr">
              <a:lnSpc>
                <a:spcPct val="85000"/>
              </a:lnSpc>
              <a:spcBef>
                <a:spcPts val="0"/>
              </a:spcBef>
              <a:spcAft>
                <a:spcPts val="0"/>
              </a:spcAft>
              <a:buClr>
                <a:srgbClr val="FFFEFF"/>
              </a:buClr>
              <a:buSzPts val="3000"/>
              <a:buFont typeface="Calibri"/>
              <a:buNone/>
              <a:defRPr>
                <a:solidFill>
                  <a:srgbClr val="FFFEFF"/>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244" name="Google Shape;244;p19"/>
          <p:cNvSpPr txBox="1"/>
          <p:nvPr>
            <p:ph idx="10" type="dt"/>
          </p:nvPr>
        </p:nvSpPr>
        <p:spPr>
          <a:xfrm>
            <a:off x="603504" y="240030"/>
            <a:ext cx="2743200" cy="24003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45" name="Google Shape;245;p19"/>
          <p:cNvSpPr txBox="1"/>
          <p:nvPr>
            <p:ph idx="11" type="ftr"/>
          </p:nvPr>
        </p:nvSpPr>
        <p:spPr>
          <a:xfrm>
            <a:off x="603504" y="4670298"/>
            <a:ext cx="7941564" cy="240030"/>
          </a:xfrm>
          <a:prstGeom prst="rect">
            <a:avLst/>
          </a:prstGeom>
          <a:noFill/>
          <a:ln>
            <a:noFill/>
          </a:ln>
        </p:spPr>
        <p:txBody>
          <a:bodyPr anchorCtr="0" anchor="ctr" bIns="34275" lIns="68575" spcFirstLastPara="1" rIns="68575" wrap="square" tIns="34275">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46" name="Google Shape;246;p19"/>
          <p:cNvSpPr txBox="1"/>
          <p:nvPr>
            <p:ph idx="12" type="sldNum"/>
          </p:nvPr>
        </p:nvSpPr>
        <p:spPr>
          <a:xfrm>
            <a:off x="7852410" y="240030"/>
            <a:ext cx="685800" cy="24003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47" name="Shape 247"/>
        <p:cNvGrpSpPr/>
        <p:nvPr/>
      </p:nvGrpSpPr>
      <p:grpSpPr>
        <a:xfrm>
          <a:off x="0" y="0"/>
          <a:ext cx="0" cy="0"/>
          <a:chOff x="0" y="0"/>
          <a:chExt cx="0" cy="0"/>
        </a:xfrm>
      </p:grpSpPr>
      <p:sp>
        <p:nvSpPr>
          <p:cNvPr id="248" name="Google Shape;248;p20"/>
          <p:cNvSpPr txBox="1"/>
          <p:nvPr>
            <p:ph idx="10" type="dt"/>
          </p:nvPr>
        </p:nvSpPr>
        <p:spPr>
          <a:xfrm>
            <a:off x="603504" y="240030"/>
            <a:ext cx="2743200" cy="24003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49" name="Google Shape;249;p20"/>
          <p:cNvSpPr txBox="1"/>
          <p:nvPr>
            <p:ph idx="11" type="ftr"/>
          </p:nvPr>
        </p:nvSpPr>
        <p:spPr>
          <a:xfrm>
            <a:off x="603504" y="4670298"/>
            <a:ext cx="7941564" cy="240030"/>
          </a:xfrm>
          <a:prstGeom prst="rect">
            <a:avLst/>
          </a:prstGeom>
          <a:noFill/>
          <a:ln>
            <a:noFill/>
          </a:ln>
        </p:spPr>
        <p:txBody>
          <a:bodyPr anchorCtr="0" anchor="ctr" bIns="34275" lIns="68575" spcFirstLastPara="1" rIns="68575" wrap="square" tIns="34275">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50" name="Google Shape;250;p20"/>
          <p:cNvSpPr txBox="1"/>
          <p:nvPr>
            <p:ph idx="12" type="sldNum"/>
          </p:nvPr>
        </p:nvSpPr>
        <p:spPr>
          <a:xfrm>
            <a:off x="7852410" y="240030"/>
            <a:ext cx="685800" cy="24003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251" name="Shape 251"/>
        <p:cNvGrpSpPr/>
        <p:nvPr/>
      </p:nvGrpSpPr>
      <p:grpSpPr>
        <a:xfrm>
          <a:off x="0" y="0"/>
          <a:ext cx="0" cy="0"/>
          <a:chOff x="0" y="0"/>
          <a:chExt cx="0" cy="0"/>
        </a:xfrm>
      </p:grpSpPr>
      <p:grpSp>
        <p:nvGrpSpPr>
          <p:cNvPr id="252" name="Google Shape;252;p21"/>
          <p:cNvGrpSpPr/>
          <p:nvPr/>
        </p:nvGrpSpPr>
        <p:grpSpPr>
          <a:xfrm>
            <a:off x="-313135" y="0"/>
            <a:ext cx="9438086" cy="5139928"/>
            <a:chOff x="-417513" y="0"/>
            <a:chExt cx="12584114" cy="6853238"/>
          </a:xfrm>
        </p:grpSpPr>
        <p:sp>
          <p:nvSpPr>
            <p:cNvPr id="253" name="Google Shape;253;p21"/>
            <p:cNvSpPr/>
            <p:nvPr/>
          </p:nvSpPr>
          <p:spPr>
            <a:xfrm>
              <a:off x="1306513" y="0"/>
              <a:ext cx="3862388" cy="6843713"/>
            </a:xfrm>
            <a:custGeom>
              <a:rect b="b" l="l" r="r" t="t"/>
              <a:pathLst>
                <a:path extrusionOk="0" h="1440" w="813">
                  <a:moveTo>
                    <a:pt x="813" y="0"/>
                  </a:moveTo>
                  <a:cubicBezTo>
                    <a:pt x="331" y="221"/>
                    <a:pt x="0" y="1039"/>
                    <a:pt x="435"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54" name="Google Shape;254;p21"/>
            <p:cNvSpPr/>
            <p:nvPr/>
          </p:nvSpPr>
          <p:spPr>
            <a:xfrm>
              <a:off x="10626725" y="9525"/>
              <a:ext cx="1539875" cy="555625"/>
            </a:xfrm>
            <a:custGeom>
              <a:rect b="b" l="l" r="r" t="t"/>
              <a:pathLst>
                <a:path extrusionOk="0" h="117" w="324">
                  <a:moveTo>
                    <a:pt x="324" y="117"/>
                  </a:moveTo>
                  <a:cubicBezTo>
                    <a:pt x="223" y="64"/>
                    <a:pt x="107" y="28"/>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55" name="Google Shape;255;p21"/>
            <p:cNvSpPr/>
            <p:nvPr/>
          </p:nvSpPr>
          <p:spPr>
            <a:xfrm>
              <a:off x="10247313" y="5013325"/>
              <a:ext cx="1919288" cy="1830388"/>
            </a:xfrm>
            <a:custGeom>
              <a:rect b="b" l="l" r="r" t="t"/>
              <a:pathLst>
                <a:path extrusionOk="0" h="385" w="404">
                  <a:moveTo>
                    <a:pt x="0" y="385"/>
                  </a:moveTo>
                  <a:cubicBezTo>
                    <a:pt x="146" y="272"/>
                    <a:pt x="285" y="142"/>
                    <a:pt x="404"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56" name="Google Shape;256;p21"/>
            <p:cNvSpPr/>
            <p:nvPr/>
          </p:nvSpPr>
          <p:spPr>
            <a:xfrm>
              <a:off x="1120775" y="0"/>
              <a:ext cx="3676650" cy="6843713"/>
            </a:xfrm>
            <a:custGeom>
              <a:rect b="b" l="l" r="r" t="t"/>
              <a:pathLst>
                <a:path extrusionOk="0" h="1440" w="774">
                  <a:moveTo>
                    <a:pt x="774" y="0"/>
                  </a:moveTo>
                  <a:cubicBezTo>
                    <a:pt x="312" y="240"/>
                    <a:pt x="0" y="1034"/>
                    <a:pt x="411" y="1440"/>
                  </a:cubicBezTo>
                </a:path>
              </a:pathLst>
            </a:custGeom>
            <a:noFill/>
            <a:ln cap="flat" cmpd="sng" w="9525">
              <a:solidFill>
                <a:schemeClr val="dk1">
                  <a:alpha val="20000"/>
                </a:schemeClr>
              </a:solidFill>
              <a:prstDash val="dash"/>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57" name="Google Shape;257;p21"/>
            <p:cNvSpPr/>
            <p:nvPr/>
          </p:nvSpPr>
          <p:spPr>
            <a:xfrm>
              <a:off x="11202988" y="9525"/>
              <a:ext cx="963613" cy="366713"/>
            </a:xfrm>
            <a:custGeom>
              <a:rect b="b" l="l" r="r" t="t"/>
              <a:pathLst>
                <a:path extrusionOk="0" h="77" w="203">
                  <a:moveTo>
                    <a:pt x="203" y="77"/>
                  </a:moveTo>
                  <a:cubicBezTo>
                    <a:pt x="138" y="46"/>
                    <a:pt x="68" y="21"/>
                    <a:pt x="0" y="0"/>
                  </a:cubicBezTo>
                </a:path>
              </a:pathLst>
            </a:custGeom>
            <a:noFill/>
            <a:ln cap="flat" cmpd="sng" w="9525">
              <a:solidFill>
                <a:schemeClr val="dk1">
                  <a:alpha val="20000"/>
                </a:schemeClr>
              </a:solidFill>
              <a:prstDash val="dash"/>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58" name="Google Shape;258;p21"/>
            <p:cNvSpPr/>
            <p:nvPr/>
          </p:nvSpPr>
          <p:spPr>
            <a:xfrm>
              <a:off x="10494963" y="5275263"/>
              <a:ext cx="1666875" cy="1577975"/>
            </a:xfrm>
            <a:custGeom>
              <a:rect b="b" l="l" r="r" t="t"/>
              <a:pathLst>
                <a:path extrusionOk="0" h="332" w="351">
                  <a:moveTo>
                    <a:pt x="0" y="332"/>
                  </a:moveTo>
                  <a:cubicBezTo>
                    <a:pt x="125" y="232"/>
                    <a:pt x="245" y="121"/>
                    <a:pt x="351" y="0"/>
                  </a:cubicBezTo>
                </a:path>
              </a:pathLst>
            </a:custGeom>
            <a:noFill/>
            <a:ln cap="flat" cmpd="sng" w="9525">
              <a:solidFill>
                <a:schemeClr val="dk1">
                  <a:alpha val="20000"/>
                </a:schemeClr>
              </a:solidFill>
              <a:prstDash val="dash"/>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59" name="Google Shape;259;p21"/>
            <p:cNvSpPr/>
            <p:nvPr/>
          </p:nvSpPr>
          <p:spPr>
            <a:xfrm>
              <a:off x="1001713" y="0"/>
              <a:ext cx="3621088" cy="6843713"/>
            </a:xfrm>
            <a:custGeom>
              <a:rect b="b" l="l" r="r" t="t"/>
              <a:pathLst>
                <a:path extrusionOk="0" h="1440" w="762">
                  <a:moveTo>
                    <a:pt x="762" y="0"/>
                  </a:moveTo>
                  <a:cubicBezTo>
                    <a:pt x="308" y="245"/>
                    <a:pt x="0" y="1033"/>
                    <a:pt x="403"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60" name="Google Shape;260;p21"/>
            <p:cNvSpPr/>
            <p:nvPr/>
          </p:nvSpPr>
          <p:spPr>
            <a:xfrm>
              <a:off x="11501438" y="9525"/>
              <a:ext cx="665163" cy="257175"/>
            </a:xfrm>
            <a:custGeom>
              <a:rect b="b" l="l" r="r" t="t"/>
              <a:pathLst>
                <a:path extrusionOk="0" h="54" w="140">
                  <a:moveTo>
                    <a:pt x="140" y="54"/>
                  </a:moveTo>
                  <a:cubicBezTo>
                    <a:pt x="95" y="34"/>
                    <a:pt x="48" y="16"/>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61" name="Google Shape;261;p21"/>
            <p:cNvSpPr/>
            <p:nvPr/>
          </p:nvSpPr>
          <p:spPr>
            <a:xfrm>
              <a:off x="10641013" y="5408613"/>
              <a:ext cx="1525588" cy="1435100"/>
            </a:xfrm>
            <a:custGeom>
              <a:rect b="b" l="l" r="r" t="t"/>
              <a:pathLst>
                <a:path extrusionOk="0" h="302" w="321">
                  <a:moveTo>
                    <a:pt x="0" y="302"/>
                  </a:moveTo>
                  <a:cubicBezTo>
                    <a:pt x="114" y="210"/>
                    <a:pt x="223" y="109"/>
                    <a:pt x="321"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62" name="Google Shape;262;p21"/>
            <p:cNvSpPr/>
            <p:nvPr/>
          </p:nvSpPr>
          <p:spPr>
            <a:xfrm>
              <a:off x="1001713" y="0"/>
              <a:ext cx="3244850" cy="6843713"/>
            </a:xfrm>
            <a:custGeom>
              <a:rect b="b" l="l" r="r" t="t"/>
              <a:pathLst>
                <a:path extrusionOk="0" h="1440" w="683">
                  <a:moveTo>
                    <a:pt x="683" y="0"/>
                  </a:moveTo>
                  <a:cubicBezTo>
                    <a:pt x="258" y="256"/>
                    <a:pt x="0" y="1041"/>
                    <a:pt x="355"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63" name="Google Shape;263;p21"/>
            <p:cNvSpPr/>
            <p:nvPr/>
          </p:nvSpPr>
          <p:spPr>
            <a:xfrm>
              <a:off x="10802938" y="5518150"/>
              <a:ext cx="1363663" cy="1325563"/>
            </a:xfrm>
            <a:custGeom>
              <a:rect b="b" l="l" r="r" t="t"/>
              <a:pathLst>
                <a:path extrusionOk="0" h="279" w="287">
                  <a:moveTo>
                    <a:pt x="0" y="279"/>
                  </a:moveTo>
                  <a:cubicBezTo>
                    <a:pt x="101" y="193"/>
                    <a:pt x="198" y="100"/>
                    <a:pt x="287"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64" name="Google Shape;264;p21"/>
            <p:cNvSpPr/>
            <p:nvPr/>
          </p:nvSpPr>
          <p:spPr>
            <a:xfrm>
              <a:off x="889000" y="0"/>
              <a:ext cx="3230563" cy="6843713"/>
            </a:xfrm>
            <a:custGeom>
              <a:rect b="b" l="l" r="r" t="t"/>
              <a:pathLst>
                <a:path extrusionOk="0" h="1440" w="680">
                  <a:moveTo>
                    <a:pt x="680" y="0"/>
                  </a:moveTo>
                  <a:cubicBezTo>
                    <a:pt x="257" y="265"/>
                    <a:pt x="0" y="1026"/>
                    <a:pt x="337"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65" name="Google Shape;265;p21"/>
            <p:cNvSpPr/>
            <p:nvPr/>
          </p:nvSpPr>
          <p:spPr>
            <a:xfrm>
              <a:off x="10979150" y="5694363"/>
              <a:ext cx="1187450" cy="1149350"/>
            </a:xfrm>
            <a:custGeom>
              <a:rect b="b" l="l" r="r" t="t"/>
              <a:pathLst>
                <a:path extrusionOk="0" h="242" w="250">
                  <a:moveTo>
                    <a:pt x="0" y="242"/>
                  </a:moveTo>
                  <a:cubicBezTo>
                    <a:pt x="88" y="166"/>
                    <a:pt x="172" y="85"/>
                    <a:pt x="250"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66" name="Google Shape;266;p21"/>
            <p:cNvSpPr/>
            <p:nvPr/>
          </p:nvSpPr>
          <p:spPr>
            <a:xfrm>
              <a:off x="484188" y="0"/>
              <a:ext cx="3421063" cy="6843713"/>
            </a:xfrm>
            <a:custGeom>
              <a:rect b="b" l="l" r="r" t="t"/>
              <a:pathLst>
                <a:path extrusionOk="0" h="1440" w="720">
                  <a:moveTo>
                    <a:pt x="720" y="0"/>
                  </a:moveTo>
                  <a:cubicBezTo>
                    <a:pt x="316" y="282"/>
                    <a:pt x="0" y="1018"/>
                    <a:pt x="362"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67" name="Google Shape;267;p21"/>
            <p:cNvSpPr/>
            <p:nvPr/>
          </p:nvSpPr>
          <p:spPr>
            <a:xfrm>
              <a:off x="11287125" y="6049963"/>
              <a:ext cx="879475" cy="793750"/>
            </a:xfrm>
            <a:custGeom>
              <a:rect b="b" l="l" r="r" t="t"/>
              <a:pathLst>
                <a:path extrusionOk="0" h="167" w="185">
                  <a:moveTo>
                    <a:pt x="0" y="167"/>
                  </a:moveTo>
                  <a:cubicBezTo>
                    <a:pt x="63" y="114"/>
                    <a:pt x="125" y="58"/>
                    <a:pt x="185"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68" name="Google Shape;268;p21"/>
            <p:cNvSpPr/>
            <p:nvPr/>
          </p:nvSpPr>
          <p:spPr>
            <a:xfrm>
              <a:off x="598488" y="0"/>
              <a:ext cx="2717800" cy="6843713"/>
            </a:xfrm>
            <a:custGeom>
              <a:rect b="b" l="l" r="r" t="t"/>
              <a:pathLst>
                <a:path extrusionOk="0" h="1440" w="572">
                  <a:moveTo>
                    <a:pt x="572" y="0"/>
                  </a:moveTo>
                  <a:cubicBezTo>
                    <a:pt x="213" y="320"/>
                    <a:pt x="0" y="979"/>
                    <a:pt x="164" y="1440"/>
                  </a:cubicBezTo>
                </a:path>
              </a:pathLst>
            </a:custGeom>
            <a:noFill/>
            <a:ln cap="flat" cmpd="sng" w="12700">
              <a:solidFill>
                <a:schemeClr val="dk1">
                  <a:alpha val="20000"/>
                </a:schemeClr>
              </a:solidFill>
              <a:prstDash val="dashDot"/>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69" name="Google Shape;269;p21"/>
            <p:cNvSpPr/>
            <p:nvPr/>
          </p:nvSpPr>
          <p:spPr>
            <a:xfrm>
              <a:off x="261938" y="0"/>
              <a:ext cx="2944813" cy="6843713"/>
            </a:xfrm>
            <a:custGeom>
              <a:rect b="b" l="l" r="r" t="t"/>
              <a:pathLst>
                <a:path extrusionOk="0" h="1440" w="620">
                  <a:moveTo>
                    <a:pt x="620" y="0"/>
                  </a:moveTo>
                  <a:cubicBezTo>
                    <a:pt x="248" y="325"/>
                    <a:pt x="0" y="960"/>
                    <a:pt x="186" y="1440"/>
                  </a:cubicBezTo>
                </a:path>
              </a:pathLst>
            </a:custGeom>
            <a:noFill/>
            <a:ln cap="flat" cmpd="sng" w="9525">
              <a:solidFill>
                <a:schemeClr val="dk1">
                  <a:alpha val="20000"/>
                </a:schemeClr>
              </a:solidFill>
              <a:prstDash val="lgDash"/>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70" name="Google Shape;270;p21"/>
            <p:cNvSpPr/>
            <p:nvPr/>
          </p:nvSpPr>
          <p:spPr>
            <a:xfrm>
              <a:off x="-417513" y="0"/>
              <a:ext cx="2403475" cy="6843713"/>
            </a:xfrm>
            <a:custGeom>
              <a:rect b="b" l="l" r="r" t="t"/>
              <a:pathLst>
                <a:path extrusionOk="0" h="1440" w="506">
                  <a:moveTo>
                    <a:pt x="506" y="0"/>
                  </a:moveTo>
                  <a:cubicBezTo>
                    <a:pt x="109" y="356"/>
                    <a:pt x="0" y="943"/>
                    <a:pt x="171"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71" name="Google Shape;271;p21"/>
            <p:cNvSpPr/>
            <p:nvPr/>
          </p:nvSpPr>
          <p:spPr>
            <a:xfrm>
              <a:off x="14288" y="9525"/>
              <a:ext cx="1771650" cy="3198813"/>
            </a:xfrm>
            <a:custGeom>
              <a:rect b="b" l="l" r="r" t="t"/>
              <a:pathLst>
                <a:path extrusionOk="0" h="673" w="373">
                  <a:moveTo>
                    <a:pt x="373" y="0"/>
                  </a:moveTo>
                  <a:cubicBezTo>
                    <a:pt x="175" y="183"/>
                    <a:pt x="51" y="409"/>
                    <a:pt x="0" y="673"/>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72" name="Google Shape;272;p21"/>
            <p:cNvSpPr/>
            <p:nvPr/>
          </p:nvSpPr>
          <p:spPr>
            <a:xfrm>
              <a:off x="4763" y="6016625"/>
              <a:ext cx="214313" cy="827088"/>
            </a:xfrm>
            <a:custGeom>
              <a:rect b="b" l="l" r="r" t="t"/>
              <a:pathLst>
                <a:path extrusionOk="0" h="174" w="45">
                  <a:moveTo>
                    <a:pt x="0" y="0"/>
                  </a:moveTo>
                  <a:cubicBezTo>
                    <a:pt x="11" y="59"/>
                    <a:pt x="26" y="118"/>
                    <a:pt x="45" y="174"/>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73" name="Google Shape;273;p21"/>
            <p:cNvSpPr/>
            <p:nvPr/>
          </p:nvSpPr>
          <p:spPr>
            <a:xfrm>
              <a:off x="14288" y="0"/>
              <a:ext cx="1562100" cy="2228850"/>
            </a:xfrm>
            <a:custGeom>
              <a:rect b="b" l="l" r="r" t="t"/>
              <a:pathLst>
                <a:path extrusionOk="0" h="469" w="329">
                  <a:moveTo>
                    <a:pt x="329" y="0"/>
                  </a:moveTo>
                  <a:cubicBezTo>
                    <a:pt x="189" y="133"/>
                    <a:pt x="69" y="288"/>
                    <a:pt x="0" y="469"/>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grpSp>
      <p:grpSp>
        <p:nvGrpSpPr>
          <p:cNvPr id="274" name="Google Shape;274;p21"/>
          <p:cNvGrpSpPr/>
          <p:nvPr/>
        </p:nvGrpSpPr>
        <p:grpSpPr>
          <a:xfrm>
            <a:off x="600108" y="1274692"/>
            <a:ext cx="2755857" cy="2602816"/>
            <a:chOff x="697883" y="1816768"/>
            <a:chExt cx="3674476" cy="3470421"/>
          </a:xfrm>
        </p:grpSpPr>
        <p:sp>
          <p:nvSpPr>
            <p:cNvPr id="275" name="Google Shape;275;p21"/>
            <p:cNvSpPr/>
            <p:nvPr/>
          </p:nvSpPr>
          <p:spPr>
            <a:xfrm>
              <a:off x="697883" y="1816768"/>
              <a:ext cx="3674476" cy="502920"/>
            </a:xfrm>
            <a:prstGeom prst="rect">
              <a:avLst/>
            </a:prstGeom>
            <a:solidFill>
              <a:schemeClr val="accent1"/>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76" name="Google Shape;276;p21"/>
            <p:cNvSpPr/>
            <p:nvPr/>
          </p:nvSpPr>
          <p:spPr>
            <a:xfrm rot="10800000">
              <a:off x="2380224" y="5014786"/>
              <a:ext cx="315988" cy="272403"/>
            </a:xfrm>
            <a:prstGeom prst="triangle">
              <a:avLst>
                <a:gd fmla="val 50000" name="adj"/>
              </a:avLst>
            </a:prstGeom>
            <a:solidFill>
              <a:schemeClr val="accent1"/>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77" name="Google Shape;277;p21"/>
            <p:cNvSpPr/>
            <p:nvPr/>
          </p:nvSpPr>
          <p:spPr>
            <a:xfrm>
              <a:off x="704075" y="2392840"/>
              <a:ext cx="3668284" cy="2624327"/>
            </a:xfrm>
            <a:prstGeom prst="rect">
              <a:avLst/>
            </a:prstGeom>
            <a:solidFill>
              <a:schemeClr val="accent1"/>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grpSp>
      <p:sp>
        <p:nvSpPr>
          <p:cNvPr id="278" name="Google Shape;278;p21"/>
          <p:cNvSpPr txBox="1"/>
          <p:nvPr>
            <p:ph type="title"/>
          </p:nvPr>
        </p:nvSpPr>
        <p:spPr>
          <a:xfrm>
            <a:off x="666473" y="1764019"/>
            <a:ext cx="2625898" cy="917474"/>
          </a:xfrm>
          <a:prstGeom prst="rect">
            <a:avLst/>
          </a:prstGeom>
          <a:noFill/>
          <a:ln>
            <a:noFill/>
          </a:ln>
        </p:spPr>
        <p:txBody>
          <a:bodyPr anchorCtr="0" anchor="b" bIns="0" lIns="171450" spcFirstLastPara="1" rIns="171450" wrap="square" tIns="171450">
            <a:noAutofit/>
          </a:bodyPr>
          <a:lstStyle>
            <a:lvl1pPr lvl="0" algn="ctr">
              <a:lnSpc>
                <a:spcPct val="85000"/>
              </a:lnSpc>
              <a:spcBef>
                <a:spcPts val="0"/>
              </a:spcBef>
              <a:spcAft>
                <a:spcPts val="0"/>
              </a:spcAft>
              <a:buClr>
                <a:srgbClr val="FFFEFF"/>
              </a:buClr>
              <a:buSzPts val="2400"/>
              <a:buFont typeface="Calibri"/>
              <a:buNone/>
              <a:defRPr sz="2400">
                <a:solidFill>
                  <a:srgbClr val="FFFEFF"/>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279" name="Google Shape;279;p21"/>
          <p:cNvSpPr txBox="1"/>
          <p:nvPr>
            <p:ph idx="1" type="body"/>
          </p:nvPr>
        </p:nvSpPr>
        <p:spPr>
          <a:xfrm>
            <a:off x="3832487" y="602107"/>
            <a:ext cx="4706276" cy="3937455"/>
          </a:xfrm>
          <a:prstGeom prst="rect">
            <a:avLst/>
          </a:prstGeom>
          <a:noFill/>
          <a:ln>
            <a:noFill/>
          </a:ln>
        </p:spPr>
        <p:txBody>
          <a:bodyPr anchorCtr="0" anchor="ctr" bIns="34275" lIns="68575" spcFirstLastPara="1" rIns="68575" wrap="square" tIns="34275">
            <a:noAutofit/>
          </a:bodyPr>
          <a:lstStyle>
            <a:lvl1pPr indent="-323850" lvl="0" marL="457200" algn="l">
              <a:lnSpc>
                <a:spcPct val="120000"/>
              </a:lnSpc>
              <a:spcBef>
                <a:spcPts val="800"/>
              </a:spcBef>
              <a:spcAft>
                <a:spcPts val="0"/>
              </a:spcAft>
              <a:buSzPts val="1500"/>
              <a:buChar char="▪"/>
              <a:defRPr/>
            </a:lvl1pPr>
            <a:lvl2pPr indent="-323850" lvl="1" marL="914400" algn="l">
              <a:lnSpc>
                <a:spcPct val="120000"/>
              </a:lnSpc>
              <a:spcBef>
                <a:spcPts val="400"/>
              </a:spcBef>
              <a:spcAft>
                <a:spcPts val="0"/>
              </a:spcAft>
              <a:buSzPts val="1500"/>
              <a:buChar char="▪"/>
              <a:defRPr/>
            </a:lvl2pPr>
            <a:lvl3pPr indent="-323850" lvl="2" marL="1371600" algn="l">
              <a:lnSpc>
                <a:spcPct val="120000"/>
              </a:lnSpc>
              <a:spcBef>
                <a:spcPts val="400"/>
              </a:spcBef>
              <a:spcAft>
                <a:spcPts val="0"/>
              </a:spcAft>
              <a:buSzPts val="1500"/>
              <a:buChar char="▪"/>
              <a:defRPr/>
            </a:lvl3pPr>
            <a:lvl4pPr indent="-323850" lvl="3" marL="1828800" algn="l">
              <a:lnSpc>
                <a:spcPct val="120000"/>
              </a:lnSpc>
              <a:spcBef>
                <a:spcPts val="400"/>
              </a:spcBef>
              <a:spcAft>
                <a:spcPts val="0"/>
              </a:spcAft>
              <a:buSzPts val="1500"/>
              <a:buChar char="▪"/>
              <a:defRPr/>
            </a:lvl4pPr>
            <a:lvl5pPr indent="-323850" lvl="4" marL="2286000" algn="l">
              <a:lnSpc>
                <a:spcPct val="120000"/>
              </a:lnSpc>
              <a:spcBef>
                <a:spcPts val="400"/>
              </a:spcBef>
              <a:spcAft>
                <a:spcPts val="0"/>
              </a:spcAft>
              <a:buSzPts val="1500"/>
              <a:buChar char="▪"/>
              <a:defRPr/>
            </a:lvl5pPr>
            <a:lvl6pPr indent="-323850" lvl="5" marL="2743200" algn="l">
              <a:lnSpc>
                <a:spcPct val="120000"/>
              </a:lnSpc>
              <a:spcBef>
                <a:spcPts val="400"/>
              </a:spcBef>
              <a:spcAft>
                <a:spcPts val="0"/>
              </a:spcAft>
              <a:buSzPts val="1500"/>
              <a:buChar char="▪"/>
              <a:defRPr/>
            </a:lvl6pPr>
            <a:lvl7pPr indent="-323850" lvl="6" marL="3200400" algn="l">
              <a:lnSpc>
                <a:spcPct val="120000"/>
              </a:lnSpc>
              <a:spcBef>
                <a:spcPts val="400"/>
              </a:spcBef>
              <a:spcAft>
                <a:spcPts val="0"/>
              </a:spcAft>
              <a:buSzPts val="1500"/>
              <a:buChar char="▪"/>
              <a:defRPr/>
            </a:lvl7pPr>
            <a:lvl8pPr indent="-323850" lvl="7" marL="3657600" algn="l">
              <a:lnSpc>
                <a:spcPct val="120000"/>
              </a:lnSpc>
              <a:spcBef>
                <a:spcPts val="400"/>
              </a:spcBef>
              <a:spcAft>
                <a:spcPts val="0"/>
              </a:spcAft>
              <a:buSzPts val="1500"/>
              <a:buChar char="▪"/>
              <a:defRPr/>
            </a:lvl8pPr>
            <a:lvl9pPr indent="-323850" lvl="8" marL="4114800" algn="l">
              <a:lnSpc>
                <a:spcPct val="120000"/>
              </a:lnSpc>
              <a:spcBef>
                <a:spcPts val="400"/>
              </a:spcBef>
              <a:spcAft>
                <a:spcPts val="0"/>
              </a:spcAft>
              <a:buSzPts val="1500"/>
              <a:buChar char="▪"/>
              <a:defRPr/>
            </a:lvl9pPr>
          </a:lstStyle>
          <a:p/>
        </p:txBody>
      </p:sp>
      <p:sp>
        <p:nvSpPr>
          <p:cNvPr id="280" name="Google Shape;280;p21"/>
          <p:cNvSpPr txBox="1"/>
          <p:nvPr>
            <p:ph idx="2" type="body"/>
          </p:nvPr>
        </p:nvSpPr>
        <p:spPr>
          <a:xfrm>
            <a:off x="666473" y="2685139"/>
            <a:ext cx="2625898" cy="915873"/>
          </a:xfrm>
          <a:prstGeom prst="rect">
            <a:avLst/>
          </a:prstGeom>
          <a:noFill/>
          <a:ln>
            <a:noFill/>
          </a:ln>
        </p:spPr>
        <p:txBody>
          <a:bodyPr anchorCtr="0" anchor="t" bIns="34275" lIns="68575" spcFirstLastPara="1" rIns="68575" wrap="square" tIns="34275">
            <a:noAutofit/>
          </a:bodyPr>
          <a:lstStyle>
            <a:lvl1pPr indent="-228600" lvl="0" marL="457200" algn="ctr">
              <a:lnSpc>
                <a:spcPct val="120000"/>
              </a:lnSpc>
              <a:spcBef>
                <a:spcPts val="800"/>
              </a:spcBef>
              <a:spcAft>
                <a:spcPts val="0"/>
              </a:spcAft>
              <a:buSzPts val="1300"/>
              <a:buNone/>
              <a:defRPr sz="1200">
                <a:solidFill>
                  <a:srgbClr val="FFFEFF"/>
                </a:solidFill>
              </a:defRPr>
            </a:lvl1pPr>
            <a:lvl2pPr indent="-228600" lvl="1" marL="914400" algn="l">
              <a:lnSpc>
                <a:spcPct val="120000"/>
              </a:lnSpc>
              <a:spcBef>
                <a:spcPts val="400"/>
              </a:spcBef>
              <a:spcAft>
                <a:spcPts val="0"/>
              </a:spcAft>
              <a:buSzPts val="1200"/>
              <a:buNone/>
              <a:defRPr sz="1100"/>
            </a:lvl2pPr>
            <a:lvl3pPr indent="-228600" lvl="2" marL="1371600" algn="l">
              <a:lnSpc>
                <a:spcPct val="120000"/>
              </a:lnSpc>
              <a:spcBef>
                <a:spcPts val="400"/>
              </a:spcBef>
              <a:spcAft>
                <a:spcPts val="0"/>
              </a:spcAft>
              <a:buSzPts val="1000"/>
              <a:buNone/>
              <a:defRPr sz="900"/>
            </a:lvl3pPr>
            <a:lvl4pPr indent="-228600" lvl="3" marL="1828800" algn="l">
              <a:lnSpc>
                <a:spcPct val="120000"/>
              </a:lnSpc>
              <a:spcBef>
                <a:spcPts val="400"/>
              </a:spcBef>
              <a:spcAft>
                <a:spcPts val="0"/>
              </a:spcAft>
              <a:buSzPts val="800"/>
              <a:buNone/>
              <a:defRPr sz="800"/>
            </a:lvl4pPr>
            <a:lvl5pPr indent="-228600" lvl="4" marL="2286000" algn="l">
              <a:lnSpc>
                <a:spcPct val="120000"/>
              </a:lnSpc>
              <a:spcBef>
                <a:spcPts val="400"/>
              </a:spcBef>
              <a:spcAft>
                <a:spcPts val="0"/>
              </a:spcAft>
              <a:buSzPts val="800"/>
              <a:buNone/>
              <a:defRPr sz="800"/>
            </a:lvl5pPr>
            <a:lvl6pPr indent="-228600" lvl="5" marL="2743200" algn="l">
              <a:lnSpc>
                <a:spcPct val="120000"/>
              </a:lnSpc>
              <a:spcBef>
                <a:spcPts val="400"/>
              </a:spcBef>
              <a:spcAft>
                <a:spcPts val="0"/>
              </a:spcAft>
              <a:buSzPts val="800"/>
              <a:buNone/>
              <a:defRPr sz="800"/>
            </a:lvl6pPr>
            <a:lvl7pPr indent="-228600" lvl="6" marL="3200400" algn="l">
              <a:lnSpc>
                <a:spcPct val="120000"/>
              </a:lnSpc>
              <a:spcBef>
                <a:spcPts val="400"/>
              </a:spcBef>
              <a:spcAft>
                <a:spcPts val="0"/>
              </a:spcAft>
              <a:buSzPts val="800"/>
              <a:buNone/>
              <a:defRPr sz="800"/>
            </a:lvl7pPr>
            <a:lvl8pPr indent="-228600" lvl="7" marL="3657600" algn="l">
              <a:lnSpc>
                <a:spcPct val="120000"/>
              </a:lnSpc>
              <a:spcBef>
                <a:spcPts val="400"/>
              </a:spcBef>
              <a:spcAft>
                <a:spcPts val="0"/>
              </a:spcAft>
              <a:buSzPts val="800"/>
              <a:buNone/>
              <a:defRPr sz="800"/>
            </a:lvl8pPr>
            <a:lvl9pPr indent="-228600" lvl="8" marL="4114800" algn="l">
              <a:lnSpc>
                <a:spcPct val="120000"/>
              </a:lnSpc>
              <a:spcBef>
                <a:spcPts val="400"/>
              </a:spcBef>
              <a:spcAft>
                <a:spcPts val="0"/>
              </a:spcAft>
              <a:buSzPts val="800"/>
              <a:buNone/>
              <a:defRPr sz="800"/>
            </a:lvl9pPr>
          </a:lstStyle>
          <a:p/>
        </p:txBody>
      </p:sp>
      <p:sp>
        <p:nvSpPr>
          <p:cNvPr id="281" name="Google Shape;281;p21"/>
          <p:cNvSpPr txBox="1"/>
          <p:nvPr>
            <p:ph idx="10" type="dt"/>
          </p:nvPr>
        </p:nvSpPr>
        <p:spPr>
          <a:xfrm>
            <a:off x="603504" y="240030"/>
            <a:ext cx="2743200" cy="24003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82" name="Google Shape;282;p21"/>
          <p:cNvSpPr txBox="1"/>
          <p:nvPr>
            <p:ph idx="11" type="ftr"/>
          </p:nvPr>
        </p:nvSpPr>
        <p:spPr>
          <a:xfrm>
            <a:off x="603504" y="4670298"/>
            <a:ext cx="7941564" cy="240030"/>
          </a:xfrm>
          <a:prstGeom prst="rect">
            <a:avLst/>
          </a:prstGeom>
          <a:noFill/>
          <a:ln>
            <a:noFill/>
          </a:ln>
        </p:spPr>
        <p:txBody>
          <a:bodyPr anchorCtr="0" anchor="ctr" bIns="34275" lIns="68575" spcFirstLastPara="1" rIns="68575" wrap="square" tIns="34275">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83" name="Google Shape;283;p21"/>
          <p:cNvSpPr txBox="1"/>
          <p:nvPr>
            <p:ph idx="12" type="sldNum"/>
          </p:nvPr>
        </p:nvSpPr>
        <p:spPr>
          <a:xfrm>
            <a:off x="7852410" y="240030"/>
            <a:ext cx="685800" cy="24003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284" name="Shape 284"/>
        <p:cNvGrpSpPr/>
        <p:nvPr/>
      </p:nvGrpSpPr>
      <p:grpSpPr>
        <a:xfrm>
          <a:off x="0" y="0"/>
          <a:ext cx="0" cy="0"/>
          <a:chOff x="0" y="0"/>
          <a:chExt cx="0" cy="0"/>
        </a:xfrm>
      </p:grpSpPr>
      <p:grpSp>
        <p:nvGrpSpPr>
          <p:cNvPr id="285" name="Google Shape;285;p22"/>
          <p:cNvGrpSpPr/>
          <p:nvPr/>
        </p:nvGrpSpPr>
        <p:grpSpPr>
          <a:xfrm>
            <a:off x="-247255" y="-44532"/>
            <a:ext cx="9386888" cy="5192849"/>
            <a:chOff x="-329674" y="-51881"/>
            <a:chExt cx="12515851" cy="6923798"/>
          </a:xfrm>
        </p:grpSpPr>
        <p:sp>
          <p:nvSpPr>
            <p:cNvPr id="286" name="Google Shape;286;p22"/>
            <p:cNvSpPr/>
            <p:nvPr/>
          </p:nvSpPr>
          <p:spPr>
            <a:xfrm>
              <a:off x="-329674" y="1298404"/>
              <a:ext cx="9702800" cy="5573512"/>
            </a:xfrm>
            <a:custGeom>
              <a:rect b="b" l="l" r="r" t="t"/>
              <a:pathLst>
                <a:path extrusionOk="0" h="1169" w="2038">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87" name="Google Shape;287;p22"/>
            <p:cNvSpPr/>
            <p:nvPr/>
          </p:nvSpPr>
          <p:spPr>
            <a:xfrm>
              <a:off x="670451" y="2018236"/>
              <a:ext cx="7373938" cy="4848892"/>
            </a:xfrm>
            <a:custGeom>
              <a:rect b="b" l="l" r="r" t="t"/>
              <a:pathLst>
                <a:path extrusionOk="0" h="1017" w="1549">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88" name="Google Shape;288;p22"/>
            <p:cNvSpPr/>
            <p:nvPr/>
          </p:nvSpPr>
          <p:spPr>
            <a:xfrm>
              <a:off x="251351" y="1788400"/>
              <a:ext cx="8035925" cy="5083516"/>
            </a:xfrm>
            <a:custGeom>
              <a:rect b="b" l="l" r="r" t="t"/>
              <a:pathLst>
                <a:path extrusionOk="0" h="1066" w="1688">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cap="flat" cmpd="sng" w="9525">
              <a:solidFill>
                <a:schemeClr val="dk1">
                  <a:alpha val="20000"/>
                </a:schemeClr>
              </a:solidFill>
              <a:prstDash val="dash"/>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89" name="Google Shape;289;p22"/>
            <p:cNvSpPr/>
            <p:nvPr/>
          </p:nvSpPr>
          <p:spPr>
            <a:xfrm>
              <a:off x="-1061" y="549842"/>
              <a:ext cx="10334625" cy="6322075"/>
            </a:xfrm>
            <a:custGeom>
              <a:rect b="b" l="l" r="r" t="t"/>
              <a:pathLst>
                <a:path extrusionOk="0" h="1326" w="2171">
                  <a:moveTo>
                    <a:pt x="1873" y="1326"/>
                  </a:moveTo>
                  <a:cubicBezTo>
                    <a:pt x="2171" y="1045"/>
                    <a:pt x="1825" y="678"/>
                    <a:pt x="1609" y="473"/>
                  </a:cubicBezTo>
                  <a:cubicBezTo>
                    <a:pt x="1406" y="281"/>
                    <a:pt x="1159" y="116"/>
                    <a:pt x="880" y="63"/>
                  </a:cubicBezTo>
                  <a:cubicBezTo>
                    <a:pt x="545" y="0"/>
                    <a:pt x="214" y="161"/>
                    <a:pt x="0" y="423"/>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90" name="Google Shape;290;p22"/>
            <p:cNvSpPr/>
            <p:nvPr/>
          </p:nvSpPr>
          <p:spPr>
            <a:xfrm>
              <a:off x="3701" y="6186246"/>
              <a:ext cx="504825" cy="681527"/>
            </a:xfrm>
            <a:custGeom>
              <a:rect b="b" l="l" r="r" t="t"/>
              <a:pathLst>
                <a:path extrusionOk="0" h="143" w="106">
                  <a:moveTo>
                    <a:pt x="0" y="0"/>
                  </a:moveTo>
                  <a:cubicBezTo>
                    <a:pt x="35" y="54"/>
                    <a:pt x="70" y="101"/>
                    <a:pt x="106" y="143"/>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91" name="Google Shape;291;p22"/>
            <p:cNvSpPr/>
            <p:nvPr/>
          </p:nvSpPr>
          <p:spPr>
            <a:xfrm>
              <a:off x="-1061" y="-51881"/>
              <a:ext cx="11091863" cy="6923796"/>
            </a:xfrm>
            <a:custGeom>
              <a:rect b="b" l="l" r="r" t="t"/>
              <a:pathLst>
                <a:path extrusionOk="0" h="1452" w="2330">
                  <a:moveTo>
                    <a:pt x="2046" y="1452"/>
                  </a:moveTo>
                  <a:cubicBezTo>
                    <a:pt x="2330" y="1153"/>
                    <a:pt x="2049" y="821"/>
                    <a:pt x="1813" y="601"/>
                  </a:cubicBezTo>
                  <a:cubicBezTo>
                    <a:pt x="1569" y="375"/>
                    <a:pt x="1282" y="179"/>
                    <a:pt x="956" y="97"/>
                  </a:cubicBezTo>
                  <a:cubicBezTo>
                    <a:pt x="572" y="0"/>
                    <a:pt x="292" y="101"/>
                    <a:pt x="0" y="366"/>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92" name="Google Shape;292;p22"/>
            <p:cNvSpPr/>
            <p:nvPr/>
          </p:nvSpPr>
          <p:spPr>
            <a:xfrm>
              <a:off x="5426601" y="5579"/>
              <a:ext cx="5788025" cy="6847184"/>
            </a:xfrm>
            <a:custGeom>
              <a:rect b="b" l="l" r="r" t="t"/>
              <a:pathLst>
                <a:path extrusionOk="0" h="1436" w="1216">
                  <a:moveTo>
                    <a:pt x="1094" y="1436"/>
                  </a:moveTo>
                  <a:cubicBezTo>
                    <a:pt x="1216" y="1114"/>
                    <a:pt x="904" y="770"/>
                    <a:pt x="709" y="551"/>
                  </a:cubicBezTo>
                  <a:cubicBezTo>
                    <a:pt x="509" y="327"/>
                    <a:pt x="274" y="127"/>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93" name="Google Shape;293;p22"/>
            <p:cNvSpPr/>
            <p:nvPr/>
          </p:nvSpPr>
          <p:spPr>
            <a:xfrm>
              <a:off x="-1061" y="5579"/>
              <a:ext cx="1057275" cy="614491"/>
            </a:xfrm>
            <a:custGeom>
              <a:rect b="b" l="l" r="r" t="t"/>
              <a:pathLst>
                <a:path extrusionOk="0" h="129" w="222">
                  <a:moveTo>
                    <a:pt x="222" y="0"/>
                  </a:moveTo>
                  <a:cubicBezTo>
                    <a:pt x="152" y="35"/>
                    <a:pt x="76" y="78"/>
                    <a:pt x="0" y="129"/>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94" name="Google Shape;294;p22"/>
            <p:cNvSpPr/>
            <p:nvPr/>
          </p:nvSpPr>
          <p:spPr>
            <a:xfrm>
              <a:off x="5821889" y="5579"/>
              <a:ext cx="5588000" cy="6866337"/>
            </a:xfrm>
            <a:custGeom>
              <a:rect b="b" l="l" r="r" t="t"/>
              <a:pathLst>
                <a:path extrusionOk="0" h="1440" w="1174">
                  <a:moveTo>
                    <a:pt x="1067" y="1440"/>
                  </a:moveTo>
                  <a:cubicBezTo>
                    <a:pt x="1174" y="1124"/>
                    <a:pt x="887" y="797"/>
                    <a:pt x="698" y="577"/>
                  </a:cubicBezTo>
                  <a:cubicBezTo>
                    <a:pt x="500" y="348"/>
                    <a:pt x="270" y="141"/>
                    <a:pt x="0" y="0"/>
                  </a:cubicBezTo>
                </a:path>
              </a:pathLst>
            </a:custGeom>
            <a:noFill/>
            <a:ln cap="flat" cmpd="sng" w="9525">
              <a:solidFill>
                <a:schemeClr val="dk1">
                  <a:alpha val="20000"/>
                </a:schemeClr>
              </a:solidFill>
              <a:prstDash val="dash"/>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95" name="Google Shape;295;p22"/>
            <p:cNvSpPr/>
            <p:nvPr/>
          </p:nvSpPr>
          <p:spPr>
            <a:xfrm>
              <a:off x="3701" y="790"/>
              <a:ext cx="595313" cy="352734"/>
            </a:xfrm>
            <a:custGeom>
              <a:rect b="b" l="l" r="r" t="t"/>
              <a:pathLst>
                <a:path extrusionOk="0" h="74" w="125">
                  <a:moveTo>
                    <a:pt x="125" y="0"/>
                  </a:moveTo>
                  <a:cubicBezTo>
                    <a:pt x="85" y="22"/>
                    <a:pt x="43" y="47"/>
                    <a:pt x="0" y="74"/>
                  </a:cubicBezTo>
                </a:path>
              </a:pathLst>
            </a:custGeom>
            <a:noFill/>
            <a:ln cap="flat" cmpd="sng" w="9525">
              <a:solidFill>
                <a:schemeClr val="dk1">
                  <a:alpha val="20000"/>
                </a:schemeClr>
              </a:solidFill>
              <a:prstDash val="dash"/>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96" name="Google Shape;296;p22"/>
            <p:cNvSpPr/>
            <p:nvPr/>
          </p:nvSpPr>
          <p:spPr>
            <a:xfrm>
              <a:off x="6012389" y="5579"/>
              <a:ext cx="5497513" cy="6866337"/>
            </a:xfrm>
            <a:custGeom>
              <a:rect b="b" l="l" r="r" t="t"/>
              <a:pathLst>
                <a:path extrusionOk="0" h="1440" w="1155">
                  <a:moveTo>
                    <a:pt x="1056" y="1440"/>
                  </a:moveTo>
                  <a:cubicBezTo>
                    <a:pt x="1155" y="1123"/>
                    <a:pt x="875" y="801"/>
                    <a:pt x="686" y="580"/>
                  </a:cubicBezTo>
                  <a:cubicBezTo>
                    <a:pt x="491" y="352"/>
                    <a:pt x="264" y="145"/>
                    <a:pt x="0" y="0"/>
                  </a:cubicBezTo>
                </a:path>
              </a:pathLst>
            </a:custGeom>
            <a:noFill/>
            <a:ln cap="flat" cmpd="sng" w="12700">
              <a:solidFill>
                <a:schemeClr val="dk1">
                  <a:alpha val="20000"/>
                </a:schemeClr>
              </a:solidFill>
              <a:prstDash val="dashDot"/>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97" name="Google Shape;297;p22"/>
            <p:cNvSpPr/>
            <p:nvPr/>
          </p:nvSpPr>
          <p:spPr>
            <a:xfrm>
              <a:off x="-1061" y="5579"/>
              <a:ext cx="357188" cy="213875"/>
            </a:xfrm>
            <a:custGeom>
              <a:rect b="b" l="l" r="r" t="t"/>
              <a:pathLst>
                <a:path extrusionOk="0" h="45" w="75">
                  <a:moveTo>
                    <a:pt x="75" y="0"/>
                  </a:moveTo>
                  <a:cubicBezTo>
                    <a:pt x="50" y="14"/>
                    <a:pt x="25" y="29"/>
                    <a:pt x="0" y="45"/>
                  </a:cubicBezTo>
                </a:path>
              </a:pathLst>
            </a:custGeom>
            <a:noFill/>
            <a:ln cap="flat" cmpd="sng" w="12700">
              <a:solidFill>
                <a:schemeClr val="dk1">
                  <a:alpha val="20000"/>
                </a:schemeClr>
              </a:solidFill>
              <a:prstDash val="dashDot"/>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98" name="Google Shape;298;p22"/>
            <p:cNvSpPr/>
            <p:nvPr/>
          </p:nvSpPr>
          <p:spPr>
            <a:xfrm>
              <a:off x="6210826" y="790"/>
              <a:ext cx="5522913" cy="6871126"/>
            </a:xfrm>
            <a:custGeom>
              <a:rect b="b" l="l" r="r" t="t"/>
              <a:pathLst>
                <a:path extrusionOk="0" h="1441" w="1160">
                  <a:moveTo>
                    <a:pt x="1053" y="1441"/>
                  </a:moveTo>
                  <a:cubicBezTo>
                    <a:pt x="1160" y="1129"/>
                    <a:pt x="892" y="817"/>
                    <a:pt x="705" y="599"/>
                  </a:cubicBezTo>
                  <a:cubicBezTo>
                    <a:pt x="503" y="365"/>
                    <a:pt x="270" y="152"/>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99" name="Google Shape;299;p22"/>
            <p:cNvSpPr/>
            <p:nvPr/>
          </p:nvSpPr>
          <p:spPr>
            <a:xfrm>
              <a:off x="6463239" y="5579"/>
              <a:ext cx="5413375" cy="6866337"/>
            </a:xfrm>
            <a:custGeom>
              <a:rect b="b" l="l" r="r" t="t"/>
              <a:pathLst>
                <a:path extrusionOk="0" h="1440" w="1137">
                  <a:moveTo>
                    <a:pt x="1040" y="1440"/>
                  </a:moveTo>
                  <a:cubicBezTo>
                    <a:pt x="1137" y="1131"/>
                    <a:pt x="883" y="828"/>
                    <a:pt x="698" y="611"/>
                  </a:cubicBezTo>
                  <a:cubicBezTo>
                    <a:pt x="498" y="375"/>
                    <a:pt x="268" y="159"/>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300" name="Google Shape;300;p22"/>
            <p:cNvSpPr/>
            <p:nvPr/>
          </p:nvSpPr>
          <p:spPr>
            <a:xfrm>
              <a:off x="6877576" y="5579"/>
              <a:ext cx="5037138" cy="6861550"/>
            </a:xfrm>
            <a:custGeom>
              <a:rect b="b" l="l" r="r" t="t"/>
              <a:pathLst>
                <a:path extrusionOk="0" h="1439" w="1058">
                  <a:moveTo>
                    <a:pt x="1011" y="1439"/>
                  </a:moveTo>
                  <a:cubicBezTo>
                    <a:pt x="1058" y="1131"/>
                    <a:pt x="825" y="841"/>
                    <a:pt x="648" y="617"/>
                  </a:cubicBezTo>
                  <a:cubicBezTo>
                    <a:pt x="462" y="383"/>
                    <a:pt x="248" y="168"/>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301" name="Google Shape;301;p22"/>
            <p:cNvSpPr/>
            <p:nvPr/>
          </p:nvSpPr>
          <p:spPr>
            <a:xfrm>
              <a:off x="8768289" y="5579"/>
              <a:ext cx="3417888" cy="2742066"/>
            </a:xfrm>
            <a:custGeom>
              <a:rect b="b" l="l" r="r" t="t"/>
              <a:pathLst>
                <a:path extrusionOk="0" h="575" w="718">
                  <a:moveTo>
                    <a:pt x="718" y="575"/>
                  </a:moveTo>
                  <a:cubicBezTo>
                    <a:pt x="500" y="360"/>
                    <a:pt x="260" y="163"/>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302" name="Google Shape;302;p22"/>
            <p:cNvSpPr/>
            <p:nvPr/>
          </p:nvSpPr>
          <p:spPr>
            <a:xfrm>
              <a:off x="9235014" y="10367"/>
              <a:ext cx="2951163" cy="2555325"/>
            </a:xfrm>
            <a:custGeom>
              <a:rect b="b" l="l" r="r" t="t"/>
              <a:pathLst>
                <a:path extrusionOk="0" h="536" w="620">
                  <a:moveTo>
                    <a:pt x="620" y="536"/>
                  </a:moveTo>
                  <a:cubicBezTo>
                    <a:pt x="404" y="314"/>
                    <a:pt x="196" y="138"/>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303" name="Google Shape;303;p22"/>
            <p:cNvSpPr/>
            <p:nvPr/>
          </p:nvSpPr>
          <p:spPr>
            <a:xfrm>
              <a:off x="10020826" y="5579"/>
              <a:ext cx="2165350" cy="1358265"/>
            </a:xfrm>
            <a:custGeom>
              <a:rect b="b" l="l" r="r" t="t"/>
              <a:pathLst>
                <a:path extrusionOk="0" h="285" w="455">
                  <a:moveTo>
                    <a:pt x="0" y="0"/>
                  </a:moveTo>
                  <a:cubicBezTo>
                    <a:pt x="153" y="85"/>
                    <a:pt x="308" y="180"/>
                    <a:pt x="455" y="285"/>
                  </a:cubicBezTo>
                </a:path>
              </a:pathLst>
            </a:custGeom>
            <a:noFill/>
            <a:ln cap="flat" cmpd="sng" w="9525">
              <a:solidFill>
                <a:schemeClr val="dk1">
                  <a:alpha val="20000"/>
                </a:schemeClr>
              </a:solidFill>
              <a:prstDash val="dash"/>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304" name="Google Shape;304;p22"/>
            <p:cNvSpPr/>
            <p:nvPr/>
          </p:nvSpPr>
          <p:spPr>
            <a:xfrm>
              <a:off x="11290826" y="5579"/>
              <a:ext cx="895350" cy="534687"/>
            </a:xfrm>
            <a:custGeom>
              <a:rect b="b" l="l" r="r" t="t"/>
              <a:pathLst>
                <a:path extrusionOk="0" h="112" w="188">
                  <a:moveTo>
                    <a:pt x="0" y="0"/>
                  </a:moveTo>
                  <a:cubicBezTo>
                    <a:pt x="63" y="36"/>
                    <a:pt x="126" y="73"/>
                    <a:pt x="188" y="112"/>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grpSp>
      <p:grpSp>
        <p:nvGrpSpPr>
          <p:cNvPr id="305" name="Google Shape;305;p22"/>
          <p:cNvGrpSpPr/>
          <p:nvPr/>
        </p:nvGrpSpPr>
        <p:grpSpPr>
          <a:xfrm>
            <a:off x="604002" y="1273748"/>
            <a:ext cx="4456155" cy="2602816"/>
            <a:chOff x="805336" y="1698331"/>
            <a:chExt cx="5941540" cy="3470421"/>
          </a:xfrm>
        </p:grpSpPr>
        <p:sp>
          <p:nvSpPr>
            <p:cNvPr id="306" name="Google Shape;306;p22"/>
            <p:cNvSpPr/>
            <p:nvPr/>
          </p:nvSpPr>
          <p:spPr>
            <a:xfrm>
              <a:off x="805336" y="1698331"/>
              <a:ext cx="5941540" cy="502920"/>
            </a:xfrm>
            <a:prstGeom prst="rect">
              <a:avLst/>
            </a:prstGeom>
            <a:solidFill>
              <a:schemeClr val="accent1"/>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307" name="Google Shape;307;p22"/>
            <p:cNvSpPr/>
            <p:nvPr/>
          </p:nvSpPr>
          <p:spPr>
            <a:xfrm rot="10800000">
              <a:off x="3618113" y="4896349"/>
              <a:ext cx="315988" cy="272403"/>
            </a:xfrm>
            <a:prstGeom prst="triangle">
              <a:avLst>
                <a:gd fmla="val 50000" name="adj"/>
              </a:avLst>
            </a:prstGeom>
            <a:solidFill>
              <a:schemeClr val="accent1"/>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308" name="Google Shape;308;p22"/>
            <p:cNvSpPr/>
            <p:nvPr/>
          </p:nvSpPr>
          <p:spPr>
            <a:xfrm>
              <a:off x="805336" y="2274403"/>
              <a:ext cx="5941540" cy="2624327"/>
            </a:xfrm>
            <a:prstGeom prst="rect">
              <a:avLst/>
            </a:prstGeom>
            <a:solidFill>
              <a:schemeClr val="accent1"/>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grpSp>
      <p:sp>
        <p:nvSpPr>
          <p:cNvPr id="309" name="Google Shape;309;p22"/>
          <p:cNvSpPr/>
          <p:nvPr>
            <p:ph idx="2" type="pic"/>
          </p:nvPr>
        </p:nvSpPr>
        <p:spPr>
          <a:xfrm>
            <a:off x="5657633" y="0"/>
            <a:ext cx="3486367" cy="5143500"/>
          </a:xfrm>
          <a:prstGeom prst="rect">
            <a:avLst/>
          </a:prstGeom>
          <a:solidFill>
            <a:srgbClr val="FEFEFE"/>
          </a:solidFill>
          <a:ln>
            <a:noFill/>
          </a:ln>
        </p:spPr>
        <p:txBody>
          <a:bodyPr anchorCtr="0" anchor="t" bIns="34275" lIns="68575" spcFirstLastPara="1" rIns="68575" wrap="square" tIns="34275">
            <a:noAutofit/>
          </a:bodyPr>
          <a:lstStyle>
            <a:lvl1pPr lvl="0" marR="0" rtl="0" algn="ctr">
              <a:lnSpc>
                <a:spcPct val="120000"/>
              </a:lnSpc>
              <a:spcBef>
                <a:spcPts val="800"/>
              </a:spcBef>
              <a:spcAft>
                <a:spcPts val="0"/>
              </a:spcAft>
              <a:buClr>
                <a:schemeClr val="accent1"/>
              </a:buClr>
              <a:buSzPts val="2600"/>
              <a:buFont typeface="Noto Sans Symbols"/>
              <a:buNone/>
              <a:defRPr b="0" i="0" sz="2400" u="none" cap="none" strike="noStrike">
                <a:solidFill>
                  <a:schemeClr val="dk1"/>
                </a:solidFill>
                <a:latin typeface="Rockwell"/>
                <a:ea typeface="Rockwell"/>
                <a:cs typeface="Rockwell"/>
                <a:sym typeface="Rockwell"/>
              </a:defRPr>
            </a:lvl1pPr>
            <a:lvl2pPr lvl="1" marR="0" rtl="0" algn="l">
              <a:lnSpc>
                <a:spcPct val="120000"/>
              </a:lnSpc>
              <a:spcBef>
                <a:spcPts val="400"/>
              </a:spcBef>
              <a:spcAft>
                <a:spcPts val="0"/>
              </a:spcAft>
              <a:buClr>
                <a:schemeClr val="accent1"/>
              </a:buClr>
              <a:buSzPts val="2300"/>
              <a:buFont typeface="Noto Sans Symbols"/>
              <a:buNone/>
              <a:defRPr b="0" i="0" sz="2100" u="none" cap="none" strike="noStrike">
                <a:solidFill>
                  <a:schemeClr val="dk1"/>
                </a:solidFill>
                <a:latin typeface="Rockwell"/>
                <a:ea typeface="Rockwell"/>
                <a:cs typeface="Rockwell"/>
                <a:sym typeface="Rockwell"/>
              </a:defRPr>
            </a:lvl2pPr>
            <a:lvl3pPr lvl="2" marR="0" rtl="0" algn="l">
              <a:lnSpc>
                <a:spcPct val="120000"/>
              </a:lnSpc>
              <a:spcBef>
                <a:spcPts val="400"/>
              </a:spcBef>
              <a:spcAft>
                <a:spcPts val="0"/>
              </a:spcAft>
              <a:buClr>
                <a:schemeClr val="accent1"/>
              </a:buClr>
              <a:buSzPts val="2000"/>
              <a:buFont typeface="Noto Sans Symbols"/>
              <a:buNone/>
              <a:defRPr b="0" i="0" sz="1800" u="none" cap="none" strike="noStrike">
                <a:solidFill>
                  <a:schemeClr val="dk1"/>
                </a:solidFill>
                <a:latin typeface="Rockwell"/>
                <a:ea typeface="Rockwell"/>
                <a:cs typeface="Rockwell"/>
                <a:sym typeface="Rockwell"/>
              </a:defRPr>
            </a:lvl3pPr>
            <a:lvl4pPr lvl="3" marR="0" rtl="0" algn="l">
              <a:lnSpc>
                <a:spcPct val="120000"/>
              </a:lnSpc>
              <a:spcBef>
                <a:spcPts val="400"/>
              </a:spcBef>
              <a:spcAft>
                <a:spcPts val="0"/>
              </a:spcAft>
              <a:buClr>
                <a:schemeClr val="accent1"/>
              </a:buClr>
              <a:buSzPts val="1700"/>
              <a:buFont typeface="Noto Sans Symbols"/>
              <a:buNone/>
              <a:defRPr b="0" i="0" sz="1500" u="none" cap="none" strike="noStrike">
                <a:solidFill>
                  <a:schemeClr val="dk1"/>
                </a:solidFill>
                <a:latin typeface="Rockwell"/>
                <a:ea typeface="Rockwell"/>
                <a:cs typeface="Rockwell"/>
                <a:sym typeface="Rockwell"/>
              </a:defRPr>
            </a:lvl4pPr>
            <a:lvl5pPr lvl="4" marR="0" rtl="0" algn="l">
              <a:lnSpc>
                <a:spcPct val="120000"/>
              </a:lnSpc>
              <a:spcBef>
                <a:spcPts val="400"/>
              </a:spcBef>
              <a:spcAft>
                <a:spcPts val="0"/>
              </a:spcAft>
              <a:buClr>
                <a:schemeClr val="accent1"/>
              </a:buClr>
              <a:buSzPts val="1700"/>
              <a:buFont typeface="Noto Sans Symbols"/>
              <a:buNone/>
              <a:defRPr b="0" i="0" sz="1500" u="none" cap="none" strike="noStrike">
                <a:solidFill>
                  <a:schemeClr val="dk1"/>
                </a:solidFill>
                <a:latin typeface="Rockwell"/>
                <a:ea typeface="Rockwell"/>
                <a:cs typeface="Rockwell"/>
                <a:sym typeface="Rockwell"/>
              </a:defRPr>
            </a:lvl5pPr>
            <a:lvl6pPr lvl="5" marR="0" rtl="0" algn="l">
              <a:lnSpc>
                <a:spcPct val="120000"/>
              </a:lnSpc>
              <a:spcBef>
                <a:spcPts val="400"/>
              </a:spcBef>
              <a:spcAft>
                <a:spcPts val="0"/>
              </a:spcAft>
              <a:buClr>
                <a:schemeClr val="accent1"/>
              </a:buClr>
              <a:buSzPts val="1700"/>
              <a:buFont typeface="Noto Sans Symbols"/>
              <a:buNone/>
              <a:defRPr b="0" i="0" sz="1500" u="none" cap="none" strike="noStrike">
                <a:solidFill>
                  <a:schemeClr val="dk1"/>
                </a:solidFill>
                <a:latin typeface="Rockwell"/>
                <a:ea typeface="Rockwell"/>
                <a:cs typeface="Rockwell"/>
                <a:sym typeface="Rockwell"/>
              </a:defRPr>
            </a:lvl6pPr>
            <a:lvl7pPr lvl="6" marR="0" rtl="0" algn="l">
              <a:lnSpc>
                <a:spcPct val="120000"/>
              </a:lnSpc>
              <a:spcBef>
                <a:spcPts val="400"/>
              </a:spcBef>
              <a:spcAft>
                <a:spcPts val="0"/>
              </a:spcAft>
              <a:buClr>
                <a:schemeClr val="accent1"/>
              </a:buClr>
              <a:buSzPts val="1700"/>
              <a:buFont typeface="Noto Sans Symbols"/>
              <a:buNone/>
              <a:defRPr b="0" i="0" sz="1500" u="none" cap="none" strike="noStrike">
                <a:solidFill>
                  <a:schemeClr val="dk1"/>
                </a:solidFill>
                <a:latin typeface="Rockwell"/>
                <a:ea typeface="Rockwell"/>
                <a:cs typeface="Rockwell"/>
                <a:sym typeface="Rockwell"/>
              </a:defRPr>
            </a:lvl7pPr>
            <a:lvl8pPr lvl="7" marR="0" rtl="0" algn="l">
              <a:lnSpc>
                <a:spcPct val="120000"/>
              </a:lnSpc>
              <a:spcBef>
                <a:spcPts val="400"/>
              </a:spcBef>
              <a:spcAft>
                <a:spcPts val="0"/>
              </a:spcAft>
              <a:buClr>
                <a:schemeClr val="accent1"/>
              </a:buClr>
              <a:buSzPts val="1700"/>
              <a:buFont typeface="Noto Sans Symbols"/>
              <a:buNone/>
              <a:defRPr b="0" i="0" sz="1500" u="none" cap="none" strike="noStrike">
                <a:solidFill>
                  <a:schemeClr val="dk1"/>
                </a:solidFill>
                <a:latin typeface="Rockwell"/>
                <a:ea typeface="Rockwell"/>
                <a:cs typeface="Rockwell"/>
                <a:sym typeface="Rockwell"/>
              </a:defRPr>
            </a:lvl8pPr>
            <a:lvl9pPr lvl="8" marR="0" rtl="0" algn="l">
              <a:lnSpc>
                <a:spcPct val="120000"/>
              </a:lnSpc>
              <a:spcBef>
                <a:spcPts val="400"/>
              </a:spcBef>
              <a:spcAft>
                <a:spcPts val="0"/>
              </a:spcAft>
              <a:buClr>
                <a:schemeClr val="accent1"/>
              </a:buClr>
              <a:buSzPts val="1700"/>
              <a:buFont typeface="Noto Sans Symbols"/>
              <a:buNone/>
              <a:defRPr b="0" i="0" sz="1500" u="none" cap="none" strike="noStrike">
                <a:solidFill>
                  <a:schemeClr val="dk1"/>
                </a:solidFill>
                <a:latin typeface="Rockwell"/>
                <a:ea typeface="Rockwell"/>
                <a:cs typeface="Rockwell"/>
                <a:sym typeface="Rockwell"/>
              </a:defRPr>
            </a:lvl9pPr>
          </a:lstStyle>
          <a:p/>
        </p:txBody>
      </p:sp>
      <p:sp>
        <p:nvSpPr>
          <p:cNvPr id="310" name="Google Shape;310;p22"/>
          <p:cNvSpPr txBox="1"/>
          <p:nvPr>
            <p:ph type="title"/>
          </p:nvPr>
        </p:nvSpPr>
        <p:spPr>
          <a:xfrm>
            <a:off x="664082" y="1770191"/>
            <a:ext cx="4332485" cy="883524"/>
          </a:xfrm>
          <a:prstGeom prst="rect">
            <a:avLst/>
          </a:prstGeom>
          <a:noFill/>
          <a:ln>
            <a:noFill/>
          </a:ln>
        </p:spPr>
        <p:txBody>
          <a:bodyPr anchorCtr="0" anchor="b" bIns="0" lIns="171450" spcFirstLastPara="1" rIns="171450" wrap="square" tIns="171450">
            <a:noAutofit/>
          </a:bodyPr>
          <a:lstStyle>
            <a:lvl1pPr lvl="0" algn="ctr">
              <a:lnSpc>
                <a:spcPct val="85000"/>
              </a:lnSpc>
              <a:spcBef>
                <a:spcPts val="0"/>
              </a:spcBef>
              <a:spcAft>
                <a:spcPts val="0"/>
              </a:spcAft>
              <a:buClr>
                <a:srgbClr val="FFFEFF"/>
              </a:buClr>
              <a:buSzPts val="2700"/>
              <a:buFont typeface="Calibri"/>
              <a:buNone/>
              <a:defRPr sz="2700">
                <a:solidFill>
                  <a:srgbClr val="FFFEFF"/>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311" name="Google Shape;311;p22"/>
          <p:cNvSpPr txBox="1"/>
          <p:nvPr>
            <p:ph idx="1" type="body"/>
          </p:nvPr>
        </p:nvSpPr>
        <p:spPr>
          <a:xfrm>
            <a:off x="664082" y="2658759"/>
            <a:ext cx="4332485" cy="955648"/>
          </a:xfrm>
          <a:prstGeom prst="rect">
            <a:avLst/>
          </a:prstGeom>
          <a:noFill/>
          <a:ln>
            <a:noFill/>
          </a:ln>
        </p:spPr>
        <p:txBody>
          <a:bodyPr anchorCtr="0" anchor="t" bIns="34275" lIns="68575" spcFirstLastPara="1" rIns="68575" wrap="square" tIns="34275">
            <a:noAutofit/>
          </a:bodyPr>
          <a:lstStyle>
            <a:lvl1pPr indent="-228600" lvl="0" marL="457200" algn="ctr">
              <a:lnSpc>
                <a:spcPct val="120000"/>
              </a:lnSpc>
              <a:spcBef>
                <a:spcPts val="800"/>
              </a:spcBef>
              <a:spcAft>
                <a:spcPts val="0"/>
              </a:spcAft>
              <a:buSzPts val="1500"/>
              <a:buNone/>
              <a:defRPr sz="1400">
                <a:solidFill>
                  <a:srgbClr val="FFFEFF"/>
                </a:solidFill>
              </a:defRPr>
            </a:lvl1pPr>
            <a:lvl2pPr indent="-228600" lvl="1" marL="914400" algn="l">
              <a:lnSpc>
                <a:spcPct val="120000"/>
              </a:lnSpc>
              <a:spcBef>
                <a:spcPts val="400"/>
              </a:spcBef>
              <a:spcAft>
                <a:spcPts val="0"/>
              </a:spcAft>
              <a:buSzPts val="1200"/>
              <a:buNone/>
              <a:defRPr sz="1100"/>
            </a:lvl2pPr>
            <a:lvl3pPr indent="-228600" lvl="2" marL="1371600" algn="l">
              <a:lnSpc>
                <a:spcPct val="120000"/>
              </a:lnSpc>
              <a:spcBef>
                <a:spcPts val="400"/>
              </a:spcBef>
              <a:spcAft>
                <a:spcPts val="0"/>
              </a:spcAft>
              <a:buSzPts val="1000"/>
              <a:buNone/>
              <a:defRPr sz="900"/>
            </a:lvl3pPr>
            <a:lvl4pPr indent="-228600" lvl="3" marL="1828800" algn="l">
              <a:lnSpc>
                <a:spcPct val="120000"/>
              </a:lnSpc>
              <a:spcBef>
                <a:spcPts val="400"/>
              </a:spcBef>
              <a:spcAft>
                <a:spcPts val="0"/>
              </a:spcAft>
              <a:buSzPts val="800"/>
              <a:buNone/>
              <a:defRPr sz="800"/>
            </a:lvl4pPr>
            <a:lvl5pPr indent="-228600" lvl="4" marL="2286000" algn="l">
              <a:lnSpc>
                <a:spcPct val="120000"/>
              </a:lnSpc>
              <a:spcBef>
                <a:spcPts val="400"/>
              </a:spcBef>
              <a:spcAft>
                <a:spcPts val="0"/>
              </a:spcAft>
              <a:buSzPts val="800"/>
              <a:buNone/>
              <a:defRPr sz="800"/>
            </a:lvl5pPr>
            <a:lvl6pPr indent="-228600" lvl="5" marL="2743200" algn="l">
              <a:lnSpc>
                <a:spcPct val="120000"/>
              </a:lnSpc>
              <a:spcBef>
                <a:spcPts val="400"/>
              </a:spcBef>
              <a:spcAft>
                <a:spcPts val="0"/>
              </a:spcAft>
              <a:buSzPts val="800"/>
              <a:buNone/>
              <a:defRPr sz="800"/>
            </a:lvl6pPr>
            <a:lvl7pPr indent="-228600" lvl="6" marL="3200400" algn="l">
              <a:lnSpc>
                <a:spcPct val="120000"/>
              </a:lnSpc>
              <a:spcBef>
                <a:spcPts val="400"/>
              </a:spcBef>
              <a:spcAft>
                <a:spcPts val="0"/>
              </a:spcAft>
              <a:buSzPts val="800"/>
              <a:buNone/>
              <a:defRPr sz="800"/>
            </a:lvl7pPr>
            <a:lvl8pPr indent="-228600" lvl="7" marL="3657600" algn="l">
              <a:lnSpc>
                <a:spcPct val="120000"/>
              </a:lnSpc>
              <a:spcBef>
                <a:spcPts val="400"/>
              </a:spcBef>
              <a:spcAft>
                <a:spcPts val="0"/>
              </a:spcAft>
              <a:buSzPts val="800"/>
              <a:buNone/>
              <a:defRPr sz="800"/>
            </a:lvl8pPr>
            <a:lvl9pPr indent="-228600" lvl="8" marL="4114800" algn="l">
              <a:lnSpc>
                <a:spcPct val="120000"/>
              </a:lnSpc>
              <a:spcBef>
                <a:spcPts val="400"/>
              </a:spcBef>
              <a:spcAft>
                <a:spcPts val="0"/>
              </a:spcAft>
              <a:buSzPts val="800"/>
              <a:buNone/>
              <a:defRPr sz="800"/>
            </a:lvl9pPr>
          </a:lstStyle>
          <a:p/>
        </p:txBody>
      </p:sp>
      <p:sp>
        <p:nvSpPr>
          <p:cNvPr id="312" name="Google Shape;312;p22"/>
          <p:cNvSpPr txBox="1"/>
          <p:nvPr>
            <p:ph idx="10" type="dt"/>
          </p:nvPr>
        </p:nvSpPr>
        <p:spPr>
          <a:xfrm>
            <a:off x="603504" y="240030"/>
            <a:ext cx="2743200" cy="24003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313" name="Google Shape;313;p22"/>
          <p:cNvSpPr txBox="1"/>
          <p:nvPr>
            <p:ph idx="11" type="ftr"/>
          </p:nvPr>
        </p:nvSpPr>
        <p:spPr>
          <a:xfrm>
            <a:off x="603504" y="4670298"/>
            <a:ext cx="4456652" cy="240030"/>
          </a:xfrm>
          <a:prstGeom prst="rect">
            <a:avLst/>
          </a:prstGeom>
          <a:noFill/>
          <a:ln>
            <a:noFill/>
          </a:ln>
        </p:spPr>
        <p:txBody>
          <a:bodyPr anchorCtr="0" anchor="ctr" bIns="34275" lIns="68575" spcFirstLastPara="1" rIns="68575" wrap="square" tIns="34275">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314" name="Google Shape;314;p22"/>
          <p:cNvSpPr txBox="1"/>
          <p:nvPr>
            <p:ph idx="12" type="sldNum"/>
          </p:nvPr>
        </p:nvSpPr>
        <p:spPr>
          <a:xfrm>
            <a:off x="4371283" y="240030"/>
            <a:ext cx="685800" cy="24003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315" name="Shape 315"/>
        <p:cNvGrpSpPr/>
        <p:nvPr/>
      </p:nvGrpSpPr>
      <p:grpSpPr>
        <a:xfrm>
          <a:off x="0" y="0"/>
          <a:ext cx="0" cy="0"/>
          <a:chOff x="0" y="0"/>
          <a:chExt cx="0" cy="0"/>
        </a:xfrm>
      </p:grpSpPr>
      <p:grpSp>
        <p:nvGrpSpPr>
          <p:cNvPr id="316" name="Google Shape;316;p23"/>
          <p:cNvGrpSpPr/>
          <p:nvPr/>
        </p:nvGrpSpPr>
        <p:grpSpPr>
          <a:xfrm>
            <a:off x="-313135" y="0"/>
            <a:ext cx="9438086" cy="5139928"/>
            <a:chOff x="-417513" y="0"/>
            <a:chExt cx="12584114" cy="6853238"/>
          </a:xfrm>
        </p:grpSpPr>
        <p:sp>
          <p:nvSpPr>
            <p:cNvPr id="317" name="Google Shape;317;p23"/>
            <p:cNvSpPr/>
            <p:nvPr/>
          </p:nvSpPr>
          <p:spPr>
            <a:xfrm>
              <a:off x="1306513" y="0"/>
              <a:ext cx="3862388" cy="6843713"/>
            </a:xfrm>
            <a:custGeom>
              <a:rect b="b" l="l" r="r" t="t"/>
              <a:pathLst>
                <a:path extrusionOk="0" h="1440" w="813">
                  <a:moveTo>
                    <a:pt x="813" y="0"/>
                  </a:moveTo>
                  <a:cubicBezTo>
                    <a:pt x="331" y="221"/>
                    <a:pt x="0" y="1039"/>
                    <a:pt x="435"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318" name="Google Shape;318;p23"/>
            <p:cNvSpPr/>
            <p:nvPr/>
          </p:nvSpPr>
          <p:spPr>
            <a:xfrm>
              <a:off x="10626725" y="9525"/>
              <a:ext cx="1539875" cy="555625"/>
            </a:xfrm>
            <a:custGeom>
              <a:rect b="b" l="l" r="r" t="t"/>
              <a:pathLst>
                <a:path extrusionOk="0" h="117" w="324">
                  <a:moveTo>
                    <a:pt x="324" y="117"/>
                  </a:moveTo>
                  <a:cubicBezTo>
                    <a:pt x="223" y="64"/>
                    <a:pt x="107" y="28"/>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319" name="Google Shape;319;p23"/>
            <p:cNvSpPr/>
            <p:nvPr/>
          </p:nvSpPr>
          <p:spPr>
            <a:xfrm>
              <a:off x="10247313" y="5013325"/>
              <a:ext cx="1919288" cy="1830388"/>
            </a:xfrm>
            <a:custGeom>
              <a:rect b="b" l="l" r="r" t="t"/>
              <a:pathLst>
                <a:path extrusionOk="0" h="385" w="404">
                  <a:moveTo>
                    <a:pt x="0" y="385"/>
                  </a:moveTo>
                  <a:cubicBezTo>
                    <a:pt x="146" y="272"/>
                    <a:pt x="285" y="142"/>
                    <a:pt x="404"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320" name="Google Shape;320;p23"/>
            <p:cNvSpPr/>
            <p:nvPr/>
          </p:nvSpPr>
          <p:spPr>
            <a:xfrm>
              <a:off x="1120775" y="0"/>
              <a:ext cx="3676650" cy="6843713"/>
            </a:xfrm>
            <a:custGeom>
              <a:rect b="b" l="l" r="r" t="t"/>
              <a:pathLst>
                <a:path extrusionOk="0" h="1440" w="774">
                  <a:moveTo>
                    <a:pt x="774" y="0"/>
                  </a:moveTo>
                  <a:cubicBezTo>
                    <a:pt x="312" y="240"/>
                    <a:pt x="0" y="1034"/>
                    <a:pt x="411" y="1440"/>
                  </a:cubicBezTo>
                </a:path>
              </a:pathLst>
            </a:custGeom>
            <a:noFill/>
            <a:ln cap="flat" cmpd="sng" w="9525">
              <a:solidFill>
                <a:schemeClr val="dk1">
                  <a:alpha val="20000"/>
                </a:schemeClr>
              </a:solidFill>
              <a:prstDash val="dash"/>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321" name="Google Shape;321;p23"/>
            <p:cNvSpPr/>
            <p:nvPr/>
          </p:nvSpPr>
          <p:spPr>
            <a:xfrm>
              <a:off x="11202988" y="9525"/>
              <a:ext cx="963613" cy="366713"/>
            </a:xfrm>
            <a:custGeom>
              <a:rect b="b" l="l" r="r" t="t"/>
              <a:pathLst>
                <a:path extrusionOk="0" h="77" w="203">
                  <a:moveTo>
                    <a:pt x="203" y="77"/>
                  </a:moveTo>
                  <a:cubicBezTo>
                    <a:pt x="138" y="46"/>
                    <a:pt x="68" y="21"/>
                    <a:pt x="0" y="0"/>
                  </a:cubicBezTo>
                </a:path>
              </a:pathLst>
            </a:custGeom>
            <a:noFill/>
            <a:ln cap="flat" cmpd="sng" w="9525">
              <a:solidFill>
                <a:schemeClr val="dk1">
                  <a:alpha val="20000"/>
                </a:schemeClr>
              </a:solidFill>
              <a:prstDash val="dash"/>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322" name="Google Shape;322;p23"/>
            <p:cNvSpPr/>
            <p:nvPr/>
          </p:nvSpPr>
          <p:spPr>
            <a:xfrm>
              <a:off x="10494963" y="5275263"/>
              <a:ext cx="1666875" cy="1577975"/>
            </a:xfrm>
            <a:custGeom>
              <a:rect b="b" l="l" r="r" t="t"/>
              <a:pathLst>
                <a:path extrusionOk="0" h="332" w="351">
                  <a:moveTo>
                    <a:pt x="0" y="332"/>
                  </a:moveTo>
                  <a:cubicBezTo>
                    <a:pt x="125" y="232"/>
                    <a:pt x="245" y="121"/>
                    <a:pt x="351" y="0"/>
                  </a:cubicBezTo>
                </a:path>
              </a:pathLst>
            </a:custGeom>
            <a:noFill/>
            <a:ln cap="flat" cmpd="sng" w="9525">
              <a:solidFill>
                <a:schemeClr val="dk1">
                  <a:alpha val="20000"/>
                </a:schemeClr>
              </a:solidFill>
              <a:prstDash val="dash"/>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323" name="Google Shape;323;p23"/>
            <p:cNvSpPr/>
            <p:nvPr/>
          </p:nvSpPr>
          <p:spPr>
            <a:xfrm>
              <a:off x="1001713" y="0"/>
              <a:ext cx="3621088" cy="6843713"/>
            </a:xfrm>
            <a:custGeom>
              <a:rect b="b" l="l" r="r" t="t"/>
              <a:pathLst>
                <a:path extrusionOk="0" h="1440" w="762">
                  <a:moveTo>
                    <a:pt x="762" y="0"/>
                  </a:moveTo>
                  <a:cubicBezTo>
                    <a:pt x="308" y="245"/>
                    <a:pt x="0" y="1033"/>
                    <a:pt x="403"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324" name="Google Shape;324;p23"/>
            <p:cNvSpPr/>
            <p:nvPr/>
          </p:nvSpPr>
          <p:spPr>
            <a:xfrm>
              <a:off x="11501438" y="9525"/>
              <a:ext cx="665163" cy="257175"/>
            </a:xfrm>
            <a:custGeom>
              <a:rect b="b" l="l" r="r" t="t"/>
              <a:pathLst>
                <a:path extrusionOk="0" h="54" w="140">
                  <a:moveTo>
                    <a:pt x="140" y="54"/>
                  </a:moveTo>
                  <a:cubicBezTo>
                    <a:pt x="95" y="34"/>
                    <a:pt x="48" y="16"/>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325" name="Google Shape;325;p23"/>
            <p:cNvSpPr/>
            <p:nvPr/>
          </p:nvSpPr>
          <p:spPr>
            <a:xfrm>
              <a:off x="10641013" y="5408613"/>
              <a:ext cx="1525588" cy="1435100"/>
            </a:xfrm>
            <a:custGeom>
              <a:rect b="b" l="l" r="r" t="t"/>
              <a:pathLst>
                <a:path extrusionOk="0" h="302" w="321">
                  <a:moveTo>
                    <a:pt x="0" y="302"/>
                  </a:moveTo>
                  <a:cubicBezTo>
                    <a:pt x="114" y="210"/>
                    <a:pt x="223" y="109"/>
                    <a:pt x="321"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326" name="Google Shape;326;p23"/>
            <p:cNvSpPr/>
            <p:nvPr/>
          </p:nvSpPr>
          <p:spPr>
            <a:xfrm>
              <a:off x="1001713" y="0"/>
              <a:ext cx="3244850" cy="6843713"/>
            </a:xfrm>
            <a:custGeom>
              <a:rect b="b" l="l" r="r" t="t"/>
              <a:pathLst>
                <a:path extrusionOk="0" h="1440" w="683">
                  <a:moveTo>
                    <a:pt x="683" y="0"/>
                  </a:moveTo>
                  <a:cubicBezTo>
                    <a:pt x="258" y="256"/>
                    <a:pt x="0" y="1041"/>
                    <a:pt x="355"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327" name="Google Shape;327;p23"/>
            <p:cNvSpPr/>
            <p:nvPr/>
          </p:nvSpPr>
          <p:spPr>
            <a:xfrm>
              <a:off x="10802938" y="5518150"/>
              <a:ext cx="1363663" cy="1325563"/>
            </a:xfrm>
            <a:custGeom>
              <a:rect b="b" l="l" r="r" t="t"/>
              <a:pathLst>
                <a:path extrusionOk="0" h="279" w="287">
                  <a:moveTo>
                    <a:pt x="0" y="279"/>
                  </a:moveTo>
                  <a:cubicBezTo>
                    <a:pt x="101" y="193"/>
                    <a:pt x="198" y="100"/>
                    <a:pt x="287"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328" name="Google Shape;328;p23"/>
            <p:cNvSpPr/>
            <p:nvPr/>
          </p:nvSpPr>
          <p:spPr>
            <a:xfrm>
              <a:off x="889000" y="0"/>
              <a:ext cx="3230563" cy="6843713"/>
            </a:xfrm>
            <a:custGeom>
              <a:rect b="b" l="l" r="r" t="t"/>
              <a:pathLst>
                <a:path extrusionOk="0" h="1440" w="680">
                  <a:moveTo>
                    <a:pt x="680" y="0"/>
                  </a:moveTo>
                  <a:cubicBezTo>
                    <a:pt x="257" y="265"/>
                    <a:pt x="0" y="1026"/>
                    <a:pt x="337"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329" name="Google Shape;329;p23"/>
            <p:cNvSpPr/>
            <p:nvPr/>
          </p:nvSpPr>
          <p:spPr>
            <a:xfrm>
              <a:off x="10979150" y="5694363"/>
              <a:ext cx="1187450" cy="1149350"/>
            </a:xfrm>
            <a:custGeom>
              <a:rect b="b" l="l" r="r" t="t"/>
              <a:pathLst>
                <a:path extrusionOk="0" h="242" w="250">
                  <a:moveTo>
                    <a:pt x="0" y="242"/>
                  </a:moveTo>
                  <a:cubicBezTo>
                    <a:pt x="88" y="166"/>
                    <a:pt x="172" y="85"/>
                    <a:pt x="250"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330" name="Google Shape;330;p23"/>
            <p:cNvSpPr/>
            <p:nvPr/>
          </p:nvSpPr>
          <p:spPr>
            <a:xfrm>
              <a:off x="484188" y="0"/>
              <a:ext cx="3421063" cy="6843713"/>
            </a:xfrm>
            <a:custGeom>
              <a:rect b="b" l="l" r="r" t="t"/>
              <a:pathLst>
                <a:path extrusionOk="0" h="1440" w="720">
                  <a:moveTo>
                    <a:pt x="720" y="0"/>
                  </a:moveTo>
                  <a:cubicBezTo>
                    <a:pt x="316" y="282"/>
                    <a:pt x="0" y="1018"/>
                    <a:pt x="362"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331" name="Google Shape;331;p23"/>
            <p:cNvSpPr/>
            <p:nvPr/>
          </p:nvSpPr>
          <p:spPr>
            <a:xfrm>
              <a:off x="11287125" y="6049963"/>
              <a:ext cx="879475" cy="793750"/>
            </a:xfrm>
            <a:custGeom>
              <a:rect b="b" l="l" r="r" t="t"/>
              <a:pathLst>
                <a:path extrusionOk="0" h="167" w="185">
                  <a:moveTo>
                    <a:pt x="0" y="167"/>
                  </a:moveTo>
                  <a:cubicBezTo>
                    <a:pt x="63" y="114"/>
                    <a:pt x="125" y="58"/>
                    <a:pt x="185"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332" name="Google Shape;332;p23"/>
            <p:cNvSpPr/>
            <p:nvPr/>
          </p:nvSpPr>
          <p:spPr>
            <a:xfrm>
              <a:off x="598488" y="0"/>
              <a:ext cx="2717800" cy="6843713"/>
            </a:xfrm>
            <a:custGeom>
              <a:rect b="b" l="l" r="r" t="t"/>
              <a:pathLst>
                <a:path extrusionOk="0" h="1440" w="572">
                  <a:moveTo>
                    <a:pt x="572" y="0"/>
                  </a:moveTo>
                  <a:cubicBezTo>
                    <a:pt x="213" y="320"/>
                    <a:pt x="0" y="979"/>
                    <a:pt x="164" y="1440"/>
                  </a:cubicBezTo>
                </a:path>
              </a:pathLst>
            </a:custGeom>
            <a:noFill/>
            <a:ln cap="flat" cmpd="sng" w="12700">
              <a:solidFill>
                <a:schemeClr val="dk1">
                  <a:alpha val="20000"/>
                </a:schemeClr>
              </a:solidFill>
              <a:prstDash val="dashDot"/>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333" name="Google Shape;333;p23"/>
            <p:cNvSpPr/>
            <p:nvPr/>
          </p:nvSpPr>
          <p:spPr>
            <a:xfrm>
              <a:off x="261938" y="0"/>
              <a:ext cx="2944813" cy="6843713"/>
            </a:xfrm>
            <a:custGeom>
              <a:rect b="b" l="l" r="r" t="t"/>
              <a:pathLst>
                <a:path extrusionOk="0" h="1440" w="620">
                  <a:moveTo>
                    <a:pt x="620" y="0"/>
                  </a:moveTo>
                  <a:cubicBezTo>
                    <a:pt x="248" y="325"/>
                    <a:pt x="0" y="960"/>
                    <a:pt x="186" y="1440"/>
                  </a:cubicBezTo>
                </a:path>
              </a:pathLst>
            </a:custGeom>
            <a:noFill/>
            <a:ln cap="flat" cmpd="sng" w="9525">
              <a:solidFill>
                <a:schemeClr val="dk1">
                  <a:alpha val="20000"/>
                </a:schemeClr>
              </a:solidFill>
              <a:prstDash val="lgDash"/>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334" name="Google Shape;334;p23"/>
            <p:cNvSpPr/>
            <p:nvPr/>
          </p:nvSpPr>
          <p:spPr>
            <a:xfrm>
              <a:off x="-417513" y="0"/>
              <a:ext cx="2403475" cy="6843713"/>
            </a:xfrm>
            <a:custGeom>
              <a:rect b="b" l="l" r="r" t="t"/>
              <a:pathLst>
                <a:path extrusionOk="0" h="1440" w="506">
                  <a:moveTo>
                    <a:pt x="506" y="0"/>
                  </a:moveTo>
                  <a:cubicBezTo>
                    <a:pt x="109" y="356"/>
                    <a:pt x="0" y="943"/>
                    <a:pt x="171"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335" name="Google Shape;335;p23"/>
            <p:cNvSpPr/>
            <p:nvPr/>
          </p:nvSpPr>
          <p:spPr>
            <a:xfrm>
              <a:off x="14288" y="9525"/>
              <a:ext cx="1771650" cy="3198813"/>
            </a:xfrm>
            <a:custGeom>
              <a:rect b="b" l="l" r="r" t="t"/>
              <a:pathLst>
                <a:path extrusionOk="0" h="673" w="373">
                  <a:moveTo>
                    <a:pt x="373" y="0"/>
                  </a:moveTo>
                  <a:cubicBezTo>
                    <a:pt x="175" y="183"/>
                    <a:pt x="51" y="409"/>
                    <a:pt x="0" y="673"/>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336" name="Google Shape;336;p23"/>
            <p:cNvSpPr/>
            <p:nvPr/>
          </p:nvSpPr>
          <p:spPr>
            <a:xfrm>
              <a:off x="4763" y="6016625"/>
              <a:ext cx="214313" cy="827088"/>
            </a:xfrm>
            <a:custGeom>
              <a:rect b="b" l="l" r="r" t="t"/>
              <a:pathLst>
                <a:path extrusionOk="0" h="174" w="45">
                  <a:moveTo>
                    <a:pt x="0" y="0"/>
                  </a:moveTo>
                  <a:cubicBezTo>
                    <a:pt x="11" y="59"/>
                    <a:pt x="26" y="118"/>
                    <a:pt x="45" y="174"/>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337" name="Google Shape;337;p23"/>
            <p:cNvSpPr/>
            <p:nvPr/>
          </p:nvSpPr>
          <p:spPr>
            <a:xfrm>
              <a:off x="14288" y="0"/>
              <a:ext cx="1562100" cy="2228850"/>
            </a:xfrm>
            <a:custGeom>
              <a:rect b="b" l="l" r="r" t="t"/>
              <a:pathLst>
                <a:path extrusionOk="0" h="469" w="329">
                  <a:moveTo>
                    <a:pt x="329" y="0"/>
                  </a:moveTo>
                  <a:cubicBezTo>
                    <a:pt x="189" y="133"/>
                    <a:pt x="69" y="288"/>
                    <a:pt x="0" y="469"/>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grpSp>
      <p:grpSp>
        <p:nvGrpSpPr>
          <p:cNvPr id="338" name="Google Shape;338;p23"/>
          <p:cNvGrpSpPr/>
          <p:nvPr/>
        </p:nvGrpSpPr>
        <p:grpSpPr>
          <a:xfrm>
            <a:off x="600108" y="1274692"/>
            <a:ext cx="2755857" cy="2602816"/>
            <a:chOff x="697883" y="1816768"/>
            <a:chExt cx="3674476" cy="3470421"/>
          </a:xfrm>
        </p:grpSpPr>
        <p:sp>
          <p:nvSpPr>
            <p:cNvPr id="339" name="Google Shape;339;p23"/>
            <p:cNvSpPr/>
            <p:nvPr/>
          </p:nvSpPr>
          <p:spPr>
            <a:xfrm>
              <a:off x="697883" y="1816768"/>
              <a:ext cx="3674476" cy="502920"/>
            </a:xfrm>
            <a:prstGeom prst="rect">
              <a:avLst/>
            </a:prstGeom>
            <a:solidFill>
              <a:schemeClr val="accent1"/>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340" name="Google Shape;340;p23"/>
            <p:cNvSpPr/>
            <p:nvPr/>
          </p:nvSpPr>
          <p:spPr>
            <a:xfrm rot="10800000">
              <a:off x="2380224" y="5014786"/>
              <a:ext cx="315988" cy="272403"/>
            </a:xfrm>
            <a:prstGeom prst="triangle">
              <a:avLst>
                <a:gd fmla="val 50000" name="adj"/>
              </a:avLst>
            </a:prstGeom>
            <a:solidFill>
              <a:schemeClr val="accent1"/>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341" name="Google Shape;341;p23"/>
            <p:cNvSpPr/>
            <p:nvPr/>
          </p:nvSpPr>
          <p:spPr>
            <a:xfrm>
              <a:off x="704075" y="2392840"/>
              <a:ext cx="3668284" cy="2624327"/>
            </a:xfrm>
            <a:prstGeom prst="rect">
              <a:avLst/>
            </a:prstGeom>
            <a:solidFill>
              <a:schemeClr val="accent1"/>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grpSp>
      <p:sp>
        <p:nvSpPr>
          <p:cNvPr id="342" name="Google Shape;342;p23"/>
          <p:cNvSpPr txBox="1"/>
          <p:nvPr>
            <p:ph type="title"/>
          </p:nvPr>
        </p:nvSpPr>
        <p:spPr>
          <a:xfrm>
            <a:off x="666474" y="1762444"/>
            <a:ext cx="2625897" cy="1842331"/>
          </a:xfrm>
          <a:prstGeom prst="rect">
            <a:avLst/>
          </a:prstGeom>
          <a:noFill/>
          <a:ln>
            <a:noFill/>
          </a:ln>
        </p:spPr>
        <p:txBody>
          <a:bodyPr anchorCtr="0" anchor="ctr" bIns="171450" lIns="171450" spcFirstLastPara="1" rIns="171450" wrap="square" tIns="171450">
            <a:noAutofit/>
          </a:bodyPr>
          <a:lstStyle>
            <a:lvl1pPr lvl="0" algn="ctr">
              <a:lnSpc>
                <a:spcPct val="85000"/>
              </a:lnSpc>
              <a:spcBef>
                <a:spcPts val="0"/>
              </a:spcBef>
              <a:spcAft>
                <a:spcPts val="0"/>
              </a:spcAft>
              <a:buClr>
                <a:srgbClr val="FFFEFF"/>
              </a:buClr>
              <a:buSzPts val="3000"/>
              <a:buFont typeface="Calibri"/>
              <a:buNone/>
              <a:defRPr>
                <a:solidFill>
                  <a:srgbClr val="FFFEFF"/>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343" name="Google Shape;343;p23"/>
          <p:cNvSpPr txBox="1"/>
          <p:nvPr>
            <p:ph idx="1" type="body"/>
          </p:nvPr>
        </p:nvSpPr>
        <p:spPr>
          <a:xfrm rot="5400000">
            <a:off x="4214217" y="214310"/>
            <a:ext cx="3942817" cy="4706276"/>
          </a:xfrm>
          <a:prstGeom prst="rect">
            <a:avLst/>
          </a:prstGeom>
          <a:noFill/>
          <a:ln>
            <a:noFill/>
          </a:ln>
        </p:spPr>
        <p:txBody>
          <a:bodyPr anchorCtr="0" anchor="t" bIns="34275" lIns="68575" spcFirstLastPara="1" rIns="68575" wrap="square" tIns="34275">
            <a:noAutofit/>
          </a:bodyPr>
          <a:lstStyle>
            <a:lvl1pPr indent="-323850" lvl="0" marL="457200" algn="l">
              <a:lnSpc>
                <a:spcPct val="120000"/>
              </a:lnSpc>
              <a:spcBef>
                <a:spcPts val="800"/>
              </a:spcBef>
              <a:spcAft>
                <a:spcPts val="0"/>
              </a:spcAft>
              <a:buSzPts val="1500"/>
              <a:buChar char="▪"/>
              <a:defRPr/>
            </a:lvl1pPr>
            <a:lvl2pPr indent="-323850" lvl="1" marL="914400" algn="l">
              <a:lnSpc>
                <a:spcPct val="120000"/>
              </a:lnSpc>
              <a:spcBef>
                <a:spcPts val="400"/>
              </a:spcBef>
              <a:spcAft>
                <a:spcPts val="0"/>
              </a:spcAft>
              <a:buSzPts val="1500"/>
              <a:buChar char="▪"/>
              <a:defRPr/>
            </a:lvl2pPr>
            <a:lvl3pPr indent="-323850" lvl="2" marL="1371600" algn="l">
              <a:lnSpc>
                <a:spcPct val="120000"/>
              </a:lnSpc>
              <a:spcBef>
                <a:spcPts val="400"/>
              </a:spcBef>
              <a:spcAft>
                <a:spcPts val="0"/>
              </a:spcAft>
              <a:buSzPts val="1500"/>
              <a:buChar char="▪"/>
              <a:defRPr/>
            </a:lvl3pPr>
            <a:lvl4pPr indent="-323850" lvl="3" marL="1828800" algn="l">
              <a:lnSpc>
                <a:spcPct val="120000"/>
              </a:lnSpc>
              <a:spcBef>
                <a:spcPts val="400"/>
              </a:spcBef>
              <a:spcAft>
                <a:spcPts val="0"/>
              </a:spcAft>
              <a:buSzPts val="1500"/>
              <a:buChar char="▪"/>
              <a:defRPr/>
            </a:lvl4pPr>
            <a:lvl5pPr indent="-323850" lvl="4" marL="2286000" algn="l">
              <a:lnSpc>
                <a:spcPct val="120000"/>
              </a:lnSpc>
              <a:spcBef>
                <a:spcPts val="400"/>
              </a:spcBef>
              <a:spcAft>
                <a:spcPts val="0"/>
              </a:spcAft>
              <a:buSzPts val="1500"/>
              <a:buChar char="▪"/>
              <a:defRPr/>
            </a:lvl5pPr>
            <a:lvl6pPr indent="-323850" lvl="5" marL="2743200" algn="l">
              <a:lnSpc>
                <a:spcPct val="120000"/>
              </a:lnSpc>
              <a:spcBef>
                <a:spcPts val="400"/>
              </a:spcBef>
              <a:spcAft>
                <a:spcPts val="0"/>
              </a:spcAft>
              <a:buSzPts val="1500"/>
              <a:buChar char="▪"/>
              <a:defRPr/>
            </a:lvl6pPr>
            <a:lvl7pPr indent="-323850" lvl="6" marL="3200400" algn="l">
              <a:lnSpc>
                <a:spcPct val="120000"/>
              </a:lnSpc>
              <a:spcBef>
                <a:spcPts val="400"/>
              </a:spcBef>
              <a:spcAft>
                <a:spcPts val="0"/>
              </a:spcAft>
              <a:buSzPts val="1500"/>
              <a:buChar char="▪"/>
              <a:defRPr/>
            </a:lvl7pPr>
            <a:lvl8pPr indent="-323850" lvl="7" marL="3657600" algn="l">
              <a:lnSpc>
                <a:spcPct val="120000"/>
              </a:lnSpc>
              <a:spcBef>
                <a:spcPts val="400"/>
              </a:spcBef>
              <a:spcAft>
                <a:spcPts val="0"/>
              </a:spcAft>
              <a:buSzPts val="1500"/>
              <a:buChar char="▪"/>
              <a:defRPr/>
            </a:lvl8pPr>
            <a:lvl9pPr indent="-323850" lvl="8" marL="4114800" algn="l">
              <a:lnSpc>
                <a:spcPct val="120000"/>
              </a:lnSpc>
              <a:spcBef>
                <a:spcPts val="400"/>
              </a:spcBef>
              <a:spcAft>
                <a:spcPts val="0"/>
              </a:spcAft>
              <a:buSzPts val="1500"/>
              <a:buChar char="▪"/>
              <a:defRPr/>
            </a:lvl9pPr>
          </a:lstStyle>
          <a:p/>
        </p:txBody>
      </p:sp>
      <p:sp>
        <p:nvSpPr>
          <p:cNvPr id="344" name="Google Shape;344;p23"/>
          <p:cNvSpPr txBox="1"/>
          <p:nvPr>
            <p:ph idx="10" type="dt"/>
          </p:nvPr>
        </p:nvSpPr>
        <p:spPr>
          <a:xfrm>
            <a:off x="603504" y="240030"/>
            <a:ext cx="2743200" cy="24003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345" name="Google Shape;345;p23"/>
          <p:cNvSpPr txBox="1"/>
          <p:nvPr>
            <p:ph idx="11" type="ftr"/>
          </p:nvPr>
        </p:nvSpPr>
        <p:spPr>
          <a:xfrm>
            <a:off x="603504" y="4670298"/>
            <a:ext cx="7941564" cy="240030"/>
          </a:xfrm>
          <a:prstGeom prst="rect">
            <a:avLst/>
          </a:prstGeom>
          <a:noFill/>
          <a:ln>
            <a:noFill/>
          </a:ln>
        </p:spPr>
        <p:txBody>
          <a:bodyPr anchorCtr="0" anchor="ctr" bIns="34275" lIns="68575" spcFirstLastPara="1" rIns="68575" wrap="square" tIns="34275">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346" name="Google Shape;346;p23"/>
          <p:cNvSpPr txBox="1"/>
          <p:nvPr>
            <p:ph idx="12" type="sldNum"/>
          </p:nvPr>
        </p:nvSpPr>
        <p:spPr>
          <a:xfrm>
            <a:off x="7852410" y="240030"/>
            <a:ext cx="685800" cy="24003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347" name="Shape 347"/>
        <p:cNvGrpSpPr/>
        <p:nvPr/>
      </p:nvGrpSpPr>
      <p:grpSpPr>
        <a:xfrm>
          <a:off x="0" y="0"/>
          <a:ext cx="0" cy="0"/>
          <a:chOff x="0" y="0"/>
          <a:chExt cx="0" cy="0"/>
        </a:xfrm>
      </p:grpSpPr>
      <p:grpSp>
        <p:nvGrpSpPr>
          <p:cNvPr id="348" name="Google Shape;348;p24"/>
          <p:cNvGrpSpPr/>
          <p:nvPr/>
        </p:nvGrpSpPr>
        <p:grpSpPr>
          <a:xfrm flipH="1">
            <a:off x="0" y="0"/>
            <a:ext cx="9438086" cy="5139928"/>
            <a:chOff x="-417513" y="0"/>
            <a:chExt cx="12584114" cy="6853238"/>
          </a:xfrm>
        </p:grpSpPr>
        <p:sp>
          <p:nvSpPr>
            <p:cNvPr id="349" name="Google Shape;349;p24"/>
            <p:cNvSpPr/>
            <p:nvPr/>
          </p:nvSpPr>
          <p:spPr>
            <a:xfrm>
              <a:off x="1306513" y="0"/>
              <a:ext cx="3862388" cy="6843713"/>
            </a:xfrm>
            <a:custGeom>
              <a:rect b="b" l="l" r="r" t="t"/>
              <a:pathLst>
                <a:path extrusionOk="0" h="1440" w="813">
                  <a:moveTo>
                    <a:pt x="813" y="0"/>
                  </a:moveTo>
                  <a:cubicBezTo>
                    <a:pt x="331" y="221"/>
                    <a:pt x="0" y="1039"/>
                    <a:pt x="435"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350" name="Google Shape;350;p24"/>
            <p:cNvSpPr/>
            <p:nvPr/>
          </p:nvSpPr>
          <p:spPr>
            <a:xfrm>
              <a:off x="10626725" y="9525"/>
              <a:ext cx="1539875" cy="555625"/>
            </a:xfrm>
            <a:custGeom>
              <a:rect b="b" l="l" r="r" t="t"/>
              <a:pathLst>
                <a:path extrusionOk="0" h="117" w="324">
                  <a:moveTo>
                    <a:pt x="324" y="117"/>
                  </a:moveTo>
                  <a:cubicBezTo>
                    <a:pt x="223" y="64"/>
                    <a:pt x="107" y="28"/>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351" name="Google Shape;351;p24"/>
            <p:cNvSpPr/>
            <p:nvPr/>
          </p:nvSpPr>
          <p:spPr>
            <a:xfrm>
              <a:off x="10247313" y="5013325"/>
              <a:ext cx="1919288" cy="1830388"/>
            </a:xfrm>
            <a:custGeom>
              <a:rect b="b" l="l" r="r" t="t"/>
              <a:pathLst>
                <a:path extrusionOk="0" h="385" w="404">
                  <a:moveTo>
                    <a:pt x="0" y="385"/>
                  </a:moveTo>
                  <a:cubicBezTo>
                    <a:pt x="146" y="272"/>
                    <a:pt x="285" y="142"/>
                    <a:pt x="404"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352" name="Google Shape;352;p24"/>
            <p:cNvSpPr/>
            <p:nvPr/>
          </p:nvSpPr>
          <p:spPr>
            <a:xfrm>
              <a:off x="1120775" y="0"/>
              <a:ext cx="3676650" cy="6843713"/>
            </a:xfrm>
            <a:custGeom>
              <a:rect b="b" l="l" r="r" t="t"/>
              <a:pathLst>
                <a:path extrusionOk="0" h="1440" w="774">
                  <a:moveTo>
                    <a:pt x="774" y="0"/>
                  </a:moveTo>
                  <a:cubicBezTo>
                    <a:pt x="312" y="240"/>
                    <a:pt x="0" y="1034"/>
                    <a:pt x="411" y="1440"/>
                  </a:cubicBezTo>
                </a:path>
              </a:pathLst>
            </a:custGeom>
            <a:noFill/>
            <a:ln cap="flat" cmpd="sng" w="9525">
              <a:solidFill>
                <a:schemeClr val="dk1">
                  <a:alpha val="20000"/>
                </a:schemeClr>
              </a:solidFill>
              <a:prstDash val="dash"/>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353" name="Google Shape;353;p24"/>
            <p:cNvSpPr/>
            <p:nvPr/>
          </p:nvSpPr>
          <p:spPr>
            <a:xfrm>
              <a:off x="11202988" y="9525"/>
              <a:ext cx="963613" cy="366713"/>
            </a:xfrm>
            <a:custGeom>
              <a:rect b="b" l="l" r="r" t="t"/>
              <a:pathLst>
                <a:path extrusionOk="0" h="77" w="203">
                  <a:moveTo>
                    <a:pt x="203" y="77"/>
                  </a:moveTo>
                  <a:cubicBezTo>
                    <a:pt x="138" y="46"/>
                    <a:pt x="68" y="21"/>
                    <a:pt x="0" y="0"/>
                  </a:cubicBezTo>
                </a:path>
              </a:pathLst>
            </a:custGeom>
            <a:noFill/>
            <a:ln cap="flat" cmpd="sng" w="9525">
              <a:solidFill>
                <a:schemeClr val="dk1">
                  <a:alpha val="20000"/>
                </a:schemeClr>
              </a:solidFill>
              <a:prstDash val="dash"/>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354" name="Google Shape;354;p24"/>
            <p:cNvSpPr/>
            <p:nvPr/>
          </p:nvSpPr>
          <p:spPr>
            <a:xfrm>
              <a:off x="10494963" y="5275263"/>
              <a:ext cx="1666875" cy="1577975"/>
            </a:xfrm>
            <a:custGeom>
              <a:rect b="b" l="l" r="r" t="t"/>
              <a:pathLst>
                <a:path extrusionOk="0" h="332" w="351">
                  <a:moveTo>
                    <a:pt x="0" y="332"/>
                  </a:moveTo>
                  <a:cubicBezTo>
                    <a:pt x="125" y="232"/>
                    <a:pt x="245" y="121"/>
                    <a:pt x="351" y="0"/>
                  </a:cubicBezTo>
                </a:path>
              </a:pathLst>
            </a:custGeom>
            <a:noFill/>
            <a:ln cap="flat" cmpd="sng" w="9525">
              <a:solidFill>
                <a:schemeClr val="dk1">
                  <a:alpha val="20000"/>
                </a:schemeClr>
              </a:solidFill>
              <a:prstDash val="dash"/>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355" name="Google Shape;355;p24"/>
            <p:cNvSpPr/>
            <p:nvPr/>
          </p:nvSpPr>
          <p:spPr>
            <a:xfrm>
              <a:off x="1001713" y="0"/>
              <a:ext cx="3621088" cy="6843713"/>
            </a:xfrm>
            <a:custGeom>
              <a:rect b="b" l="l" r="r" t="t"/>
              <a:pathLst>
                <a:path extrusionOk="0" h="1440" w="762">
                  <a:moveTo>
                    <a:pt x="762" y="0"/>
                  </a:moveTo>
                  <a:cubicBezTo>
                    <a:pt x="308" y="245"/>
                    <a:pt x="0" y="1033"/>
                    <a:pt x="403"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356" name="Google Shape;356;p24"/>
            <p:cNvSpPr/>
            <p:nvPr/>
          </p:nvSpPr>
          <p:spPr>
            <a:xfrm>
              <a:off x="11501438" y="9525"/>
              <a:ext cx="665163" cy="257175"/>
            </a:xfrm>
            <a:custGeom>
              <a:rect b="b" l="l" r="r" t="t"/>
              <a:pathLst>
                <a:path extrusionOk="0" h="54" w="140">
                  <a:moveTo>
                    <a:pt x="140" y="54"/>
                  </a:moveTo>
                  <a:cubicBezTo>
                    <a:pt x="95" y="34"/>
                    <a:pt x="48" y="16"/>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357" name="Google Shape;357;p24"/>
            <p:cNvSpPr/>
            <p:nvPr/>
          </p:nvSpPr>
          <p:spPr>
            <a:xfrm>
              <a:off x="10641013" y="5408613"/>
              <a:ext cx="1525588" cy="1435100"/>
            </a:xfrm>
            <a:custGeom>
              <a:rect b="b" l="l" r="r" t="t"/>
              <a:pathLst>
                <a:path extrusionOk="0" h="302" w="321">
                  <a:moveTo>
                    <a:pt x="0" y="302"/>
                  </a:moveTo>
                  <a:cubicBezTo>
                    <a:pt x="114" y="210"/>
                    <a:pt x="223" y="109"/>
                    <a:pt x="321"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358" name="Google Shape;358;p24"/>
            <p:cNvSpPr/>
            <p:nvPr/>
          </p:nvSpPr>
          <p:spPr>
            <a:xfrm>
              <a:off x="1001713" y="0"/>
              <a:ext cx="3244850" cy="6843713"/>
            </a:xfrm>
            <a:custGeom>
              <a:rect b="b" l="l" r="r" t="t"/>
              <a:pathLst>
                <a:path extrusionOk="0" h="1440" w="683">
                  <a:moveTo>
                    <a:pt x="683" y="0"/>
                  </a:moveTo>
                  <a:cubicBezTo>
                    <a:pt x="258" y="256"/>
                    <a:pt x="0" y="1041"/>
                    <a:pt x="355"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359" name="Google Shape;359;p24"/>
            <p:cNvSpPr/>
            <p:nvPr/>
          </p:nvSpPr>
          <p:spPr>
            <a:xfrm>
              <a:off x="10802938" y="5518150"/>
              <a:ext cx="1363663" cy="1325563"/>
            </a:xfrm>
            <a:custGeom>
              <a:rect b="b" l="l" r="r" t="t"/>
              <a:pathLst>
                <a:path extrusionOk="0" h="279" w="287">
                  <a:moveTo>
                    <a:pt x="0" y="279"/>
                  </a:moveTo>
                  <a:cubicBezTo>
                    <a:pt x="101" y="193"/>
                    <a:pt x="198" y="100"/>
                    <a:pt x="287"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360" name="Google Shape;360;p24"/>
            <p:cNvSpPr/>
            <p:nvPr/>
          </p:nvSpPr>
          <p:spPr>
            <a:xfrm>
              <a:off x="889000" y="0"/>
              <a:ext cx="3230563" cy="6843713"/>
            </a:xfrm>
            <a:custGeom>
              <a:rect b="b" l="l" r="r" t="t"/>
              <a:pathLst>
                <a:path extrusionOk="0" h="1440" w="680">
                  <a:moveTo>
                    <a:pt x="680" y="0"/>
                  </a:moveTo>
                  <a:cubicBezTo>
                    <a:pt x="257" y="265"/>
                    <a:pt x="0" y="1026"/>
                    <a:pt x="337"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361" name="Google Shape;361;p24"/>
            <p:cNvSpPr/>
            <p:nvPr/>
          </p:nvSpPr>
          <p:spPr>
            <a:xfrm>
              <a:off x="10979150" y="5694363"/>
              <a:ext cx="1187450" cy="1149350"/>
            </a:xfrm>
            <a:custGeom>
              <a:rect b="b" l="l" r="r" t="t"/>
              <a:pathLst>
                <a:path extrusionOk="0" h="242" w="250">
                  <a:moveTo>
                    <a:pt x="0" y="242"/>
                  </a:moveTo>
                  <a:cubicBezTo>
                    <a:pt x="88" y="166"/>
                    <a:pt x="172" y="85"/>
                    <a:pt x="250"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362" name="Google Shape;362;p24"/>
            <p:cNvSpPr/>
            <p:nvPr/>
          </p:nvSpPr>
          <p:spPr>
            <a:xfrm>
              <a:off x="484188" y="0"/>
              <a:ext cx="3421063" cy="6843713"/>
            </a:xfrm>
            <a:custGeom>
              <a:rect b="b" l="l" r="r" t="t"/>
              <a:pathLst>
                <a:path extrusionOk="0" h="1440" w="720">
                  <a:moveTo>
                    <a:pt x="720" y="0"/>
                  </a:moveTo>
                  <a:cubicBezTo>
                    <a:pt x="316" y="282"/>
                    <a:pt x="0" y="1018"/>
                    <a:pt x="362"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363" name="Google Shape;363;p24"/>
            <p:cNvSpPr/>
            <p:nvPr/>
          </p:nvSpPr>
          <p:spPr>
            <a:xfrm>
              <a:off x="11287125" y="6049963"/>
              <a:ext cx="879475" cy="793750"/>
            </a:xfrm>
            <a:custGeom>
              <a:rect b="b" l="l" r="r" t="t"/>
              <a:pathLst>
                <a:path extrusionOk="0" h="167" w="185">
                  <a:moveTo>
                    <a:pt x="0" y="167"/>
                  </a:moveTo>
                  <a:cubicBezTo>
                    <a:pt x="63" y="114"/>
                    <a:pt x="125" y="58"/>
                    <a:pt x="185"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364" name="Google Shape;364;p24"/>
            <p:cNvSpPr/>
            <p:nvPr/>
          </p:nvSpPr>
          <p:spPr>
            <a:xfrm>
              <a:off x="598488" y="0"/>
              <a:ext cx="2717800" cy="6843713"/>
            </a:xfrm>
            <a:custGeom>
              <a:rect b="b" l="l" r="r" t="t"/>
              <a:pathLst>
                <a:path extrusionOk="0" h="1440" w="572">
                  <a:moveTo>
                    <a:pt x="572" y="0"/>
                  </a:moveTo>
                  <a:cubicBezTo>
                    <a:pt x="213" y="320"/>
                    <a:pt x="0" y="979"/>
                    <a:pt x="164" y="1440"/>
                  </a:cubicBezTo>
                </a:path>
              </a:pathLst>
            </a:custGeom>
            <a:noFill/>
            <a:ln cap="flat" cmpd="sng" w="12700">
              <a:solidFill>
                <a:schemeClr val="dk1">
                  <a:alpha val="20000"/>
                </a:schemeClr>
              </a:solidFill>
              <a:prstDash val="dashDot"/>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365" name="Google Shape;365;p24"/>
            <p:cNvSpPr/>
            <p:nvPr/>
          </p:nvSpPr>
          <p:spPr>
            <a:xfrm>
              <a:off x="261938" y="0"/>
              <a:ext cx="2944813" cy="6843713"/>
            </a:xfrm>
            <a:custGeom>
              <a:rect b="b" l="l" r="r" t="t"/>
              <a:pathLst>
                <a:path extrusionOk="0" h="1440" w="620">
                  <a:moveTo>
                    <a:pt x="620" y="0"/>
                  </a:moveTo>
                  <a:cubicBezTo>
                    <a:pt x="248" y="325"/>
                    <a:pt x="0" y="960"/>
                    <a:pt x="186" y="1440"/>
                  </a:cubicBezTo>
                </a:path>
              </a:pathLst>
            </a:custGeom>
            <a:noFill/>
            <a:ln cap="flat" cmpd="sng" w="9525">
              <a:solidFill>
                <a:schemeClr val="dk1">
                  <a:alpha val="20000"/>
                </a:schemeClr>
              </a:solidFill>
              <a:prstDash val="lgDash"/>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366" name="Google Shape;366;p24"/>
            <p:cNvSpPr/>
            <p:nvPr/>
          </p:nvSpPr>
          <p:spPr>
            <a:xfrm>
              <a:off x="-417513" y="0"/>
              <a:ext cx="2403475" cy="6843713"/>
            </a:xfrm>
            <a:custGeom>
              <a:rect b="b" l="l" r="r" t="t"/>
              <a:pathLst>
                <a:path extrusionOk="0" h="1440" w="506">
                  <a:moveTo>
                    <a:pt x="506" y="0"/>
                  </a:moveTo>
                  <a:cubicBezTo>
                    <a:pt x="109" y="356"/>
                    <a:pt x="0" y="943"/>
                    <a:pt x="171"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367" name="Google Shape;367;p24"/>
            <p:cNvSpPr/>
            <p:nvPr/>
          </p:nvSpPr>
          <p:spPr>
            <a:xfrm>
              <a:off x="14288" y="9525"/>
              <a:ext cx="1771650" cy="3198813"/>
            </a:xfrm>
            <a:custGeom>
              <a:rect b="b" l="l" r="r" t="t"/>
              <a:pathLst>
                <a:path extrusionOk="0" h="673" w="373">
                  <a:moveTo>
                    <a:pt x="373" y="0"/>
                  </a:moveTo>
                  <a:cubicBezTo>
                    <a:pt x="175" y="183"/>
                    <a:pt x="51" y="409"/>
                    <a:pt x="0" y="673"/>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368" name="Google Shape;368;p24"/>
            <p:cNvSpPr/>
            <p:nvPr/>
          </p:nvSpPr>
          <p:spPr>
            <a:xfrm>
              <a:off x="4763" y="6016625"/>
              <a:ext cx="214313" cy="827088"/>
            </a:xfrm>
            <a:custGeom>
              <a:rect b="b" l="l" r="r" t="t"/>
              <a:pathLst>
                <a:path extrusionOk="0" h="174" w="45">
                  <a:moveTo>
                    <a:pt x="0" y="0"/>
                  </a:moveTo>
                  <a:cubicBezTo>
                    <a:pt x="11" y="59"/>
                    <a:pt x="26" y="118"/>
                    <a:pt x="45" y="174"/>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369" name="Google Shape;369;p24"/>
            <p:cNvSpPr/>
            <p:nvPr/>
          </p:nvSpPr>
          <p:spPr>
            <a:xfrm>
              <a:off x="14288" y="0"/>
              <a:ext cx="1562100" cy="2228850"/>
            </a:xfrm>
            <a:custGeom>
              <a:rect b="b" l="l" r="r" t="t"/>
              <a:pathLst>
                <a:path extrusionOk="0" h="469" w="329">
                  <a:moveTo>
                    <a:pt x="329" y="0"/>
                  </a:moveTo>
                  <a:cubicBezTo>
                    <a:pt x="189" y="133"/>
                    <a:pt x="69" y="288"/>
                    <a:pt x="0" y="469"/>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grpSp>
      <p:grpSp>
        <p:nvGrpSpPr>
          <p:cNvPr id="370" name="Google Shape;370;p24"/>
          <p:cNvGrpSpPr/>
          <p:nvPr/>
        </p:nvGrpSpPr>
        <p:grpSpPr>
          <a:xfrm>
            <a:off x="5789211" y="1274692"/>
            <a:ext cx="2755857" cy="2602816"/>
            <a:chOff x="697883" y="1816768"/>
            <a:chExt cx="3674476" cy="3470421"/>
          </a:xfrm>
        </p:grpSpPr>
        <p:sp>
          <p:nvSpPr>
            <p:cNvPr id="371" name="Google Shape;371;p24"/>
            <p:cNvSpPr/>
            <p:nvPr/>
          </p:nvSpPr>
          <p:spPr>
            <a:xfrm>
              <a:off x="697883" y="1816768"/>
              <a:ext cx="3674476" cy="502920"/>
            </a:xfrm>
            <a:prstGeom prst="rect">
              <a:avLst/>
            </a:prstGeom>
            <a:solidFill>
              <a:schemeClr val="accent1"/>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372" name="Google Shape;372;p24"/>
            <p:cNvSpPr/>
            <p:nvPr/>
          </p:nvSpPr>
          <p:spPr>
            <a:xfrm rot="10800000">
              <a:off x="2380224" y="5014786"/>
              <a:ext cx="315988" cy="272403"/>
            </a:xfrm>
            <a:prstGeom prst="triangle">
              <a:avLst>
                <a:gd fmla="val 50000" name="adj"/>
              </a:avLst>
            </a:prstGeom>
            <a:solidFill>
              <a:schemeClr val="accent1"/>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373" name="Google Shape;373;p24"/>
            <p:cNvSpPr/>
            <p:nvPr/>
          </p:nvSpPr>
          <p:spPr>
            <a:xfrm>
              <a:off x="704075" y="2392840"/>
              <a:ext cx="3668284" cy="2624327"/>
            </a:xfrm>
            <a:prstGeom prst="rect">
              <a:avLst/>
            </a:prstGeom>
            <a:solidFill>
              <a:schemeClr val="accent1"/>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grpSp>
      <p:sp>
        <p:nvSpPr>
          <p:cNvPr id="374" name="Google Shape;374;p24"/>
          <p:cNvSpPr txBox="1"/>
          <p:nvPr>
            <p:ph type="title"/>
          </p:nvPr>
        </p:nvSpPr>
        <p:spPr>
          <a:xfrm rot="5400000">
            <a:off x="6247360" y="1370661"/>
            <a:ext cx="1842331" cy="2625896"/>
          </a:xfrm>
          <a:prstGeom prst="rect">
            <a:avLst/>
          </a:prstGeom>
          <a:noFill/>
          <a:ln>
            <a:noFill/>
          </a:ln>
        </p:spPr>
        <p:txBody>
          <a:bodyPr anchorCtr="0" anchor="ctr" bIns="171450" lIns="171450" spcFirstLastPara="1" rIns="171450" wrap="square" tIns="171450">
            <a:noAutofit/>
          </a:bodyPr>
          <a:lstStyle>
            <a:lvl1pPr lvl="0" algn="l">
              <a:lnSpc>
                <a:spcPct val="80000"/>
              </a:lnSpc>
              <a:spcBef>
                <a:spcPts val="0"/>
              </a:spcBef>
              <a:spcAft>
                <a:spcPts val="0"/>
              </a:spcAft>
              <a:buClr>
                <a:srgbClr val="FFFEFF"/>
              </a:buClr>
              <a:buSzPts val="3000"/>
              <a:buFont typeface="Calibri"/>
              <a:buNone/>
              <a:defRPr>
                <a:solidFill>
                  <a:srgbClr val="FFFEFF"/>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375" name="Google Shape;375;p24"/>
          <p:cNvSpPr txBox="1"/>
          <p:nvPr>
            <p:ph idx="1" type="body"/>
          </p:nvPr>
        </p:nvSpPr>
        <p:spPr>
          <a:xfrm rot="5400000">
            <a:off x="981305" y="219588"/>
            <a:ext cx="3942977" cy="4701467"/>
          </a:xfrm>
          <a:prstGeom prst="rect">
            <a:avLst/>
          </a:prstGeom>
          <a:noFill/>
          <a:ln>
            <a:noFill/>
          </a:ln>
        </p:spPr>
        <p:txBody>
          <a:bodyPr anchorCtr="0" anchor="t" bIns="34275" lIns="68575" spcFirstLastPara="1" rIns="68575" wrap="square" tIns="34275">
            <a:noAutofit/>
          </a:bodyPr>
          <a:lstStyle>
            <a:lvl1pPr indent="-323850" lvl="0" marL="457200" algn="l">
              <a:lnSpc>
                <a:spcPct val="120000"/>
              </a:lnSpc>
              <a:spcBef>
                <a:spcPts val="800"/>
              </a:spcBef>
              <a:spcAft>
                <a:spcPts val="0"/>
              </a:spcAft>
              <a:buSzPts val="1500"/>
              <a:buChar char="▪"/>
              <a:defRPr/>
            </a:lvl1pPr>
            <a:lvl2pPr indent="-323850" lvl="1" marL="914400" algn="l">
              <a:lnSpc>
                <a:spcPct val="120000"/>
              </a:lnSpc>
              <a:spcBef>
                <a:spcPts val="400"/>
              </a:spcBef>
              <a:spcAft>
                <a:spcPts val="0"/>
              </a:spcAft>
              <a:buSzPts val="1500"/>
              <a:buChar char="▪"/>
              <a:defRPr/>
            </a:lvl2pPr>
            <a:lvl3pPr indent="-323850" lvl="2" marL="1371600" algn="l">
              <a:lnSpc>
                <a:spcPct val="120000"/>
              </a:lnSpc>
              <a:spcBef>
                <a:spcPts val="400"/>
              </a:spcBef>
              <a:spcAft>
                <a:spcPts val="0"/>
              </a:spcAft>
              <a:buSzPts val="1500"/>
              <a:buChar char="▪"/>
              <a:defRPr/>
            </a:lvl3pPr>
            <a:lvl4pPr indent="-323850" lvl="3" marL="1828800" algn="l">
              <a:lnSpc>
                <a:spcPct val="120000"/>
              </a:lnSpc>
              <a:spcBef>
                <a:spcPts val="400"/>
              </a:spcBef>
              <a:spcAft>
                <a:spcPts val="0"/>
              </a:spcAft>
              <a:buSzPts val="1500"/>
              <a:buChar char="▪"/>
              <a:defRPr/>
            </a:lvl4pPr>
            <a:lvl5pPr indent="-323850" lvl="4" marL="2286000" algn="l">
              <a:lnSpc>
                <a:spcPct val="120000"/>
              </a:lnSpc>
              <a:spcBef>
                <a:spcPts val="400"/>
              </a:spcBef>
              <a:spcAft>
                <a:spcPts val="0"/>
              </a:spcAft>
              <a:buSzPts val="1500"/>
              <a:buChar char="▪"/>
              <a:defRPr/>
            </a:lvl5pPr>
            <a:lvl6pPr indent="-323850" lvl="5" marL="2743200" algn="l">
              <a:lnSpc>
                <a:spcPct val="120000"/>
              </a:lnSpc>
              <a:spcBef>
                <a:spcPts val="400"/>
              </a:spcBef>
              <a:spcAft>
                <a:spcPts val="0"/>
              </a:spcAft>
              <a:buSzPts val="1500"/>
              <a:buChar char="▪"/>
              <a:defRPr/>
            </a:lvl6pPr>
            <a:lvl7pPr indent="-323850" lvl="6" marL="3200400" algn="l">
              <a:lnSpc>
                <a:spcPct val="120000"/>
              </a:lnSpc>
              <a:spcBef>
                <a:spcPts val="400"/>
              </a:spcBef>
              <a:spcAft>
                <a:spcPts val="0"/>
              </a:spcAft>
              <a:buSzPts val="1500"/>
              <a:buChar char="▪"/>
              <a:defRPr/>
            </a:lvl7pPr>
            <a:lvl8pPr indent="-323850" lvl="7" marL="3657600" algn="l">
              <a:lnSpc>
                <a:spcPct val="120000"/>
              </a:lnSpc>
              <a:spcBef>
                <a:spcPts val="400"/>
              </a:spcBef>
              <a:spcAft>
                <a:spcPts val="0"/>
              </a:spcAft>
              <a:buSzPts val="1500"/>
              <a:buChar char="▪"/>
              <a:defRPr/>
            </a:lvl8pPr>
            <a:lvl9pPr indent="-323850" lvl="8" marL="4114800" algn="l">
              <a:lnSpc>
                <a:spcPct val="120000"/>
              </a:lnSpc>
              <a:spcBef>
                <a:spcPts val="400"/>
              </a:spcBef>
              <a:spcAft>
                <a:spcPts val="0"/>
              </a:spcAft>
              <a:buSzPts val="1500"/>
              <a:buChar char="▪"/>
              <a:defRPr/>
            </a:lvl9pPr>
          </a:lstStyle>
          <a:p/>
        </p:txBody>
      </p:sp>
      <p:sp>
        <p:nvSpPr>
          <p:cNvPr id="376" name="Google Shape;376;p24"/>
          <p:cNvSpPr txBox="1"/>
          <p:nvPr>
            <p:ph idx="10" type="dt"/>
          </p:nvPr>
        </p:nvSpPr>
        <p:spPr>
          <a:xfrm>
            <a:off x="603504" y="240030"/>
            <a:ext cx="2743200" cy="24003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377" name="Google Shape;377;p24"/>
          <p:cNvSpPr txBox="1"/>
          <p:nvPr>
            <p:ph idx="11" type="ftr"/>
          </p:nvPr>
        </p:nvSpPr>
        <p:spPr>
          <a:xfrm>
            <a:off x="603504" y="4670298"/>
            <a:ext cx="7941564" cy="240030"/>
          </a:xfrm>
          <a:prstGeom prst="rect">
            <a:avLst/>
          </a:prstGeom>
          <a:noFill/>
          <a:ln>
            <a:noFill/>
          </a:ln>
        </p:spPr>
        <p:txBody>
          <a:bodyPr anchorCtr="0" anchor="ctr" bIns="34275" lIns="68575" spcFirstLastPara="1" rIns="68575" wrap="square" tIns="34275">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378" name="Google Shape;378;p24"/>
          <p:cNvSpPr txBox="1"/>
          <p:nvPr>
            <p:ph idx="12" type="sldNum"/>
          </p:nvPr>
        </p:nvSpPr>
        <p:spPr>
          <a:xfrm>
            <a:off x="7852410" y="240030"/>
            <a:ext cx="685800" cy="24003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85" name="Shape 385"/>
        <p:cNvGrpSpPr/>
        <p:nvPr/>
      </p:nvGrpSpPr>
      <p:grpSpPr>
        <a:xfrm>
          <a:off x="0" y="0"/>
          <a:ext cx="0" cy="0"/>
          <a:chOff x="0" y="0"/>
          <a:chExt cx="0" cy="0"/>
        </a:xfrm>
      </p:grpSpPr>
      <p:grpSp>
        <p:nvGrpSpPr>
          <p:cNvPr id="386" name="Google Shape;386;p26"/>
          <p:cNvGrpSpPr/>
          <p:nvPr/>
        </p:nvGrpSpPr>
        <p:grpSpPr>
          <a:xfrm>
            <a:off x="-313135" y="0"/>
            <a:ext cx="9438086" cy="5139928"/>
            <a:chOff x="-417513" y="0"/>
            <a:chExt cx="12584114" cy="6853238"/>
          </a:xfrm>
        </p:grpSpPr>
        <p:sp>
          <p:nvSpPr>
            <p:cNvPr id="387" name="Google Shape;387;p26"/>
            <p:cNvSpPr/>
            <p:nvPr/>
          </p:nvSpPr>
          <p:spPr>
            <a:xfrm>
              <a:off x="1306513" y="0"/>
              <a:ext cx="3862388" cy="6843713"/>
            </a:xfrm>
            <a:custGeom>
              <a:rect b="b" l="l" r="r" t="t"/>
              <a:pathLst>
                <a:path extrusionOk="0" h="1440" w="813">
                  <a:moveTo>
                    <a:pt x="813" y="0"/>
                  </a:moveTo>
                  <a:cubicBezTo>
                    <a:pt x="331" y="221"/>
                    <a:pt x="0" y="1039"/>
                    <a:pt x="435" y="1440"/>
                  </a:cubicBezTo>
                </a:path>
              </a:pathLst>
            </a:custGeom>
            <a:noFill/>
            <a:ln cap="flat" cmpd="sng" w="9525">
              <a:solidFill>
                <a:schemeClr val="lt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388" name="Google Shape;388;p26"/>
            <p:cNvSpPr/>
            <p:nvPr/>
          </p:nvSpPr>
          <p:spPr>
            <a:xfrm>
              <a:off x="10626725" y="9525"/>
              <a:ext cx="1539875" cy="555625"/>
            </a:xfrm>
            <a:custGeom>
              <a:rect b="b" l="l" r="r" t="t"/>
              <a:pathLst>
                <a:path extrusionOk="0" h="117" w="324">
                  <a:moveTo>
                    <a:pt x="324" y="117"/>
                  </a:moveTo>
                  <a:cubicBezTo>
                    <a:pt x="223" y="64"/>
                    <a:pt x="107" y="28"/>
                    <a:pt x="0" y="0"/>
                  </a:cubicBezTo>
                </a:path>
              </a:pathLst>
            </a:custGeom>
            <a:noFill/>
            <a:ln cap="flat" cmpd="sng" w="9525">
              <a:solidFill>
                <a:schemeClr val="lt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389" name="Google Shape;389;p26"/>
            <p:cNvSpPr/>
            <p:nvPr/>
          </p:nvSpPr>
          <p:spPr>
            <a:xfrm>
              <a:off x="10247313" y="5013325"/>
              <a:ext cx="1919288" cy="1830388"/>
            </a:xfrm>
            <a:custGeom>
              <a:rect b="b" l="l" r="r" t="t"/>
              <a:pathLst>
                <a:path extrusionOk="0" h="385" w="404">
                  <a:moveTo>
                    <a:pt x="0" y="385"/>
                  </a:moveTo>
                  <a:cubicBezTo>
                    <a:pt x="146" y="272"/>
                    <a:pt x="285" y="142"/>
                    <a:pt x="404" y="0"/>
                  </a:cubicBezTo>
                </a:path>
              </a:pathLst>
            </a:custGeom>
            <a:noFill/>
            <a:ln cap="flat" cmpd="sng" w="9525">
              <a:solidFill>
                <a:schemeClr val="lt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390" name="Google Shape;390;p26"/>
            <p:cNvSpPr/>
            <p:nvPr/>
          </p:nvSpPr>
          <p:spPr>
            <a:xfrm>
              <a:off x="1120775" y="0"/>
              <a:ext cx="3676650" cy="6843713"/>
            </a:xfrm>
            <a:custGeom>
              <a:rect b="b" l="l" r="r" t="t"/>
              <a:pathLst>
                <a:path extrusionOk="0" h="1440" w="774">
                  <a:moveTo>
                    <a:pt x="774" y="0"/>
                  </a:moveTo>
                  <a:cubicBezTo>
                    <a:pt x="312" y="240"/>
                    <a:pt x="0" y="1034"/>
                    <a:pt x="411" y="1440"/>
                  </a:cubicBezTo>
                </a:path>
              </a:pathLst>
            </a:custGeom>
            <a:noFill/>
            <a:ln cap="flat" cmpd="sng" w="9525">
              <a:solidFill>
                <a:schemeClr val="lt1">
                  <a:alpha val="20000"/>
                </a:schemeClr>
              </a:solidFill>
              <a:prstDash val="dash"/>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391" name="Google Shape;391;p26"/>
            <p:cNvSpPr/>
            <p:nvPr/>
          </p:nvSpPr>
          <p:spPr>
            <a:xfrm>
              <a:off x="11202988" y="9525"/>
              <a:ext cx="963613" cy="366713"/>
            </a:xfrm>
            <a:custGeom>
              <a:rect b="b" l="l" r="r" t="t"/>
              <a:pathLst>
                <a:path extrusionOk="0" h="77" w="203">
                  <a:moveTo>
                    <a:pt x="203" y="77"/>
                  </a:moveTo>
                  <a:cubicBezTo>
                    <a:pt x="138" y="46"/>
                    <a:pt x="68" y="21"/>
                    <a:pt x="0" y="0"/>
                  </a:cubicBezTo>
                </a:path>
              </a:pathLst>
            </a:custGeom>
            <a:noFill/>
            <a:ln cap="flat" cmpd="sng" w="9525">
              <a:solidFill>
                <a:schemeClr val="lt1">
                  <a:alpha val="20000"/>
                </a:schemeClr>
              </a:solidFill>
              <a:prstDash val="dash"/>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392" name="Google Shape;392;p26"/>
            <p:cNvSpPr/>
            <p:nvPr/>
          </p:nvSpPr>
          <p:spPr>
            <a:xfrm>
              <a:off x="10494963" y="5275263"/>
              <a:ext cx="1666875" cy="1577975"/>
            </a:xfrm>
            <a:custGeom>
              <a:rect b="b" l="l" r="r" t="t"/>
              <a:pathLst>
                <a:path extrusionOk="0" h="332" w="351">
                  <a:moveTo>
                    <a:pt x="0" y="332"/>
                  </a:moveTo>
                  <a:cubicBezTo>
                    <a:pt x="125" y="232"/>
                    <a:pt x="245" y="121"/>
                    <a:pt x="351" y="0"/>
                  </a:cubicBezTo>
                </a:path>
              </a:pathLst>
            </a:custGeom>
            <a:noFill/>
            <a:ln cap="flat" cmpd="sng" w="9525">
              <a:solidFill>
                <a:schemeClr val="lt1">
                  <a:alpha val="20000"/>
                </a:schemeClr>
              </a:solidFill>
              <a:prstDash val="dash"/>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393" name="Google Shape;393;p26"/>
            <p:cNvSpPr/>
            <p:nvPr/>
          </p:nvSpPr>
          <p:spPr>
            <a:xfrm>
              <a:off x="1001713" y="0"/>
              <a:ext cx="3621088" cy="6843713"/>
            </a:xfrm>
            <a:custGeom>
              <a:rect b="b" l="l" r="r" t="t"/>
              <a:pathLst>
                <a:path extrusionOk="0" h="1440" w="762">
                  <a:moveTo>
                    <a:pt x="762" y="0"/>
                  </a:moveTo>
                  <a:cubicBezTo>
                    <a:pt x="308" y="245"/>
                    <a:pt x="0" y="1033"/>
                    <a:pt x="403" y="1440"/>
                  </a:cubicBezTo>
                </a:path>
              </a:pathLst>
            </a:custGeom>
            <a:noFill/>
            <a:ln cap="flat" cmpd="sng" w="9525">
              <a:solidFill>
                <a:schemeClr val="lt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394" name="Google Shape;394;p26"/>
            <p:cNvSpPr/>
            <p:nvPr/>
          </p:nvSpPr>
          <p:spPr>
            <a:xfrm>
              <a:off x="11501438" y="9525"/>
              <a:ext cx="665163" cy="257175"/>
            </a:xfrm>
            <a:custGeom>
              <a:rect b="b" l="l" r="r" t="t"/>
              <a:pathLst>
                <a:path extrusionOk="0" h="54" w="140">
                  <a:moveTo>
                    <a:pt x="140" y="54"/>
                  </a:moveTo>
                  <a:cubicBezTo>
                    <a:pt x="95" y="34"/>
                    <a:pt x="48" y="16"/>
                    <a:pt x="0" y="0"/>
                  </a:cubicBezTo>
                </a:path>
              </a:pathLst>
            </a:custGeom>
            <a:noFill/>
            <a:ln cap="flat" cmpd="sng" w="9525">
              <a:solidFill>
                <a:schemeClr val="lt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395" name="Google Shape;395;p26"/>
            <p:cNvSpPr/>
            <p:nvPr/>
          </p:nvSpPr>
          <p:spPr>
            <a:xfrm>
              <a:off x="10641013" y="5408613"/>
              <a:ext cx="1525588" cy="1435100"/>
            </a:xfrm>
            <a:custGeom>
              <a:rect b="b" l="l" r="r" t="t"/>
              <a:pathLst>
                <a:path extrusionOk="0" h="302" w="321">
                  <a:moveTo>
                    <a:pt x="0" y="302"/>
                  </a:moveTo>
                  <a:cubicBezTo>
                    <a:pt x="114" y="210"/>
                    <a:pt x="223" y="109"/>
                    <a:pt x="321" y="0"/>
                  </a:cubicBezTo>
                </a:path>
              </a:pathLst>
            </a:custGeom>
            <a:noFill/>
            <a:ln cap="flat" cmpd="sng" w="9525">
              <a:solidFill>
                <a:schemeClr val="lt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396" name="Google Shape;396;p26"/>
            <p:cNvSpPr/>
            <p:nvPr/>
          </p:nvSpPr>
          <p:spPr>
            <a:xfrm>
              <a:off x="1001713" y="0"/>
              <a:ext cx="3244850" cy="6843713"/>
            </a:xfrm>
            <a:custGeom>
              <a:rect b="b" l="l" r="r" t="t"/>
              <a:pathLst>
                <a:path extrusionOk="0" h="1440" w="683">
                  <a:moveTo>
                    <a:pt x="683" y="0"/>
                  </a:moveTo>
                  <a:cubicBezTo>
                    <a:pt x="258" y="256"/>
                    <a:pt x="0" y="1041"/>
                    <a:pt x="355" y="1440"/>
                  </a:cubicBezTo>
                </a:path>
              </a:pathLst>
            </a:custGeom>
            <a:noFill/>
            <a:ln cap="flat" cmpd="sng" w="9525">
              <a:solidFill>
                <a:schemeClr val="lt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397" name="Google Shape;397;p26"/>
            <p:cNvSpPr/>
            <p:nvPr/>
          </p:nvSpPr>
          <p:spPr>
            <a:xfrm>
              <a:off x="10802938" y="5518150"/>
              <a:ext cx="1363663" cy="1325563"/>
            </a:xfrm>
            <a:custGeom>
              <a:rect b="b" l="l" r="r" t="t"/>
              <a:pathLst>
                <a:path extrusionOk="0" h="279" w="287">
                  <a:moveTo>
                    <a:pt x="0" y="279"/>
                  </a:moveTo>
                  <a:cubicBezTo>
                    <a:pt x="101" y="193"/>
                    <a:pt x="198" y="100"/>
                    <a:pt x="287" y="0"/>
                  </a:cubicBezTo>
                </a:path>
              </a:pathLst>
            </a:custGeom>
            <a:noFill/>
            <a:ln cap="flat" cmpd="sng" w="9525">
              <a:solidFill>
                <a:schemeClr val="lt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398" name="Google Shape;398;p26"/>
            <p:cNvSpPr/>
            <p:nvPr/>
          </p:nvSpPr>
          <p:spPr>
            <a:xfrm>
              <a:off x="889000" y="0"/>
              <a:ext cx="3230563" cy="6843713"/>
            </a:xfrm>
            <a:custGeom>
              <a:rect b="b" l="l" r="r" t="t"/>
              <a:pathLst>
                <a:path extrusionOk="0" h="1440" w="680">
                  <a:moveTo>
                    <a:pt x="680" y="0"/>
                  </a:moveTo>
                  <a:cubicBezTo>
                    <a:pt x="257" y="265"/>
                    <a:pt x="0" y="1026"/>
                    <a:pt x="337" y="1440"/>
                  </a:cubicBezTo>
                </a:path>
              </a:pathLst>
            </a:custGeom>
            <a:noFill/>
            <a:ln cap="flat" cmpd="sng" w="9525">
              <a:solidFill>
                <a:schemeClr val="lt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399" name="Google Shape;399;p26"/>
            <p:cNvSpPr/>
            <p:nvPr/>
          </p:nvSpPr>
          <p:spPr>
            <a:xfrm>
              <a:off x="10979150" y="5694363"/>
              <a:ext cx="1187450" cy="1149350"/>
            </a:xfrm>
            <a:custGeom>
              <a:rect b="b" l="l" r="r" t="t"/>
              <a:pathLst>
                <a:path extrusionOk="0" h="242" w="250">
                  <a:moveTo>
                    <a:pt x="0" y="242"/>
                  </a:moveTo>
                  <a:cubicBezTo>
                    <a:pt x="88" y="166"/>
                    <a:pt x="172" y="85"/>
                    <a:pt x="250" y="0"/>
                  </a:cubicBezTo>
                </a:path>
              </a:pathLst>
            </a:custGeom>
            <a:noFill/>
            <a:ln cap="flat" cmpd="sng" w="9525">
              <a:solidFill>
                <a:schemeClr val="lt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400" name="Google Shape;400;p26"/>
            <p:cNvSpPr/>
            <p:nvPr/>
          </p:nvSpPr>
          <p:spPr>
            <a:xfrm>
              <a:off x="484188" y="0"/>
              <a:ext cx="3421063" cy="6843713"/>
            </a:xfrm>
            <a:custGeom>
              <a:rect b="b" l="l" r="r" t="t"/>
              <a:pathLst>
                <a:path extrusionOk="0" h="1440" w="720">
                  <a:moveTo>
                    <a:pt x="720" y="0"/>
                  </a:moveTo>
                  <a:cubicBezTo>
                    <a:pt x="316" y="282"/>
                    <a:pt x="0" y="1018"/>
                    <a:pt x="362" y="1440"/>
                  </a:cubicBezTo>
                </a:path>
              </a:pathLst>
            </a:custGeom>
            <a:noFill/>
            <a:ln cap="flat" cmpd="sng" w="9525">
              <a:solidFill>
                <a:schemeClr val="lt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401" name="Google Shape;401;p26"/>
            <p:cNvSpPr/>
            <p:nvPr/>
          </p:nvSpPr>
          <p:spPr>
            <a:xfrm>
              <a:off x="11287125" y="6049963"/>
              <a:ext cx="879475" cy="793750"/>
            </a:xfrm>
            <a:custGeom>
              <a:rect b="b" l="l" r="r" t="t"/>
              <a:pathLst>
                <a:path extrusionOk="0" h="167" w="185">
                  <a:moveTo>
                    <a:pt x="0" y="167"/>
                  </a:moveTo>
                  <a:cubicBezTo>
                    <a:pt x="63" y="114"/>
                    <a:pt x="125" y="58"/>
                    <a:pt x="185" y="0"/>
                  </a:cubicBezTo>
                </a:path>
              </a:pathLst>
            </a:custGeom>
            <a:noFill/>
            <a:ln cap="flat" cmpd="sng" w="9525">
              <a:solidFill>
                <a:schemeClr val="lt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402" name="Google Shape;402;p26"/>
            <p:cNvSpPr/>
            <p:nvPr/>
          </p:nvSpPr>
          <p:spPr>
            <a:xfrm>
              <a:off x="598488" y="0"/>
              <a:ext cx="2717800" cy="6843713"/>
            </a:xfrm>
            <a:custGeom>
              <a:rect b="b" l="l" r="r" t="t"/>
              <a:pathLst>
                <a:path extrusionOk="0" h="1440" w="572">
                  <a:moveTo>
                    <a:pt x="572" y="0"/>
                  </a:moveTo>
                  <a:cubicBezTo>
                    <a:pt x="213" y="320"/>
                    <a:pt x="0" y="979"/>
                    <a:pt x="164" y="1440"/>
                  </a:cubicBezTo>
                </a:path>
              </a:pathLst>
            </a:custGeom>
            <a:noFill/>
            <a:ln cap="flat" cmpd="sng" w="12700">
              <a:solidFill>
                <a:schemeClr val="lt1">
                  <a:alpha val="20000"/>
                </a:schemeClr>
              </a:solidFill>
              <a:prstDash val="dashDot"/>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403" name="Google Shape;403;p26"/>
            <p:cNvSpPr/>
            <p:nvPr/>
          </p:nvSpPr>
          <p:spPr>
            <a:xfrm>
              <a:off x="261938" y="0"/>
              <a:ext cx="2944813" cy="6843713"/>
            </a:xfrm>
            <a:custGeom>
              <a:rect b="b" l="l" r="r" t="t"/>
              <a:pathLst>
                <a:path extrusionOk="0" h="1440" w="620">
                  <a:moveTo>
                    <a:pt x="620" y="0"/>
                  </a:moveTo>
                  <a:cubicBezTo>
                    <a:pt x="248" y="325"/>
                    <a:pt x="0" y="960"/>
                    <a:pt x="186" y="1440"/>
                  </a:cubicBezTo>
                </a:path>
              </a:pathLst>
            </a:custGeom>
            <a:noFill/>
            <a:ln cap="flat" cmpd="sng" w="9525">
              <a:solidFill>
                <a:schemeClr val="lt1">
                  <a:alpha val="20000"/>
                </a:schemeClr>
              </a:solidFill>
              <a:prstDash val="lgDash"/>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404" name="Google Shape;404;p26"/>
            <p:cNvSpPr/>
            <p:nvPr/>
          </p:nvSpPr>
          <p:spPr>
            <a:xfrm>
              <a:off x="-417513" y="0"/>
              <a:ext cx="2403475" cy="6843713"/>
            </a:xfrm>
            <a:custGeom>
              <a:rect b="b" l="l" r="r" t="t"/>
              <a:pathLst>
                <a:path extrusionOk="0" h="1440" w="506">
                  <a:moveTo>
                    <a:pt x="506" y="0"/>
                  </a:moveTo>
                  <a:cubicBezTo>
                    <a:pt x="109" y="356"/>
                    <a:pt x="0" y="943"/>
                    <a:pt x="171" y="1440"/>
                  </a:cubicBezTo>
                </a:path>
              </a:pathLst>
            </a:custGeom>
            <a:noFill/>
            <a:ln cap="flat" cmpd="sng" w="9525">
              <a:solidFill>
                <a:schemeClr val="lt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405" name="Google Shape;405;p26"/>
            <p:cNvSpPr/>
            <p:nvPr/>
          </p:nvSpPr>
          <p:spPr>
            <a:xfrm>
              <a:off x="14288" y="9525"/>
              <a:ext cx="1771650" cy="3198813"/>
            </a:xfrm>
            <a:custGeom>
              <a:rect b="b" l="l" r="r" t="t"/>
              <a:pathLst>
                <a:path extrusionOk="0" h="673" w="373">
                  <a:moveTo>
                    <a:pt x="373" y="0"/>
                  </a:moveTo>
                  <a:cubicBezTo>
                    <a:pt x="175" y="183"/>
                    <a:pt x="51" y="409"/>
                    <a:pt x="0" y="673"/>
                  </a:cubicBezTo>
                </a:path>
              </a:pathLst>
            </a:custGeom>
            <a:noFill/>
            <a:ln cap="flat" cmpd="sng" w="9525">
              <a:solidFill>
                <a:schemeClr val="lt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406" name="Google Shape;406;p26"/>
            <p:cNvSpPr/>
            <p:nvPr/>
          </p:nvSpPr>
          <p:spPr>
            <a:xfrm>
              <a:off x="4763" y="6016625"/>
              <a:ext cx="214313" cy="827088"/>
            </a:xfrm>
            <a:custGeom>
              <a:rect b="b" l="l" r="r" t="t"/>
              <a:pathLst>
                <a:path extrusionOk="0" h="174" w="45">
                  <a:moveTo>
                    <a:pt x="0" y="0"/>
                  </a:moveTo>
                  <a:cubicBezTo>
                    <a:pt x="11" y="59"/>
                    <a:pt x="26" y="118"/>
                    <a:pt x="45" y="174"/>
                  </a:cubicBezTo>
                </a:path>
              </a:pathLst>
            </a:custGeom>
            <a:noFill/>
            <a:ln cap="flat" cmpd="sng" w="9525">
              <a:solidFill>
                <a:schemeClr val="lt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407" name="Google Shape;407;p26"/>
            <p:cNvSpPr/>
            <p:nvPr/>
          </p:nvSpPr>
          <p:spPr>
            <a:xfrm>
              <a:off x="14288" y="0"/>
              <a:ext cx="1562100" cy="2228850"/>
            </a:xfrm>
            <a:custGeom>
              <a:rect b="b" l="l" r="r" t="t"/>
              <a:pathLst>
                <a:path extrusionOk="0" h="469" w="329">
                  <a:moveTo>
                    <a:pt x="329" y="0"/>
                  </a:moveTo>
                  <a:cubicBezTo>
                    <a:pt x="189" y="133"/>
                    <a:pt x="69" y="288"/>
                    <a:pt x="0" y="469"/>
                  </a:cubicBezTo>
                </a:path>
              </a:pathLst>
            </a:custGeom>
            <a:noFill/>
            <a:ln cap="flat" cmpd="sng" w="9525">
              <a:solidFill>
                <a:schemeClr val="lt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grpSp>
      <p:grpSp>
        <p:nvGrpSpPr>
          <p:cNvPr id="408" name="Google Shape;408;p26"/>
          <p:cNvGrpSpPr/>
          <p:nvPr/>
        </p:nvGrpSpPr>
        <p:grpSpPr>
          <a:xfrm>
            <a:off x="600108" y="1274692"/>
            <a:ext cx="2755857" cy="2602816"/>
            <a:chOff x="697883" y="1816768"/>
            <a:chExt cx="3674476" cy="3470421"/>
          </a:xfrm>
        </p:grpSpPr>
        <p:sp>
          <p:nvSpPr>
            <p:cNvPr id="409" name="Google Shape;409;p26"/>
            <p:cNvSpPr/>
            <p:nvPr/>
          </p:nvSpPr>
          <p:spPr>
            <a:xfrm>
              <a:off x="697883" y="1816768"/>
              <a:ext cx="3674476" cy="502920"/>
            </a:xfrm>
            <a:prstGeom prst="rect">
              <a:avLst/>
            </a:prstGeom>
            <a:solidFill>
              <a:schemeClr val="accent1"/>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410" name="Google Shape;410;p26"/>
            <p:cNvSpPr/>
            <p:nvPr/>
          </p:nvSpPr>
          <p:spPr>
            <a:xfrm rot="10800000">
              <a:off x="2380224" y="5014786"/>
              <a:ext cx="315988" cy="272403"/>
            </a:xfrm>
            <a:prstGeom prst="triangle">
              <a:avLst>
                <a:gd fmla="val 50000" name="adj"/>
              </a:avLst>
            </a:prstGeom>
            <a:solidFill>
              <a:schemeClr val="accent1"/>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411" name="Google Shape;411;p26"/>
            <p:cNvSpPr/>
            <p:nvPr/>
          </p:nvSpPr>
          <p:spPr>
            <a:xfrm>
              <a:off x="704075" y="2392840"/>
              <a:ext cx="3668284" cy="2624327"/>
            </a:xfrm>
            <a:prstGeom prst="rect">
              <a:avLst/>
            </a:prstGeom>
            <a:solidFill>
              <a:schemeClr val="accent1"/>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grpSp>
      <p:sp>
        <p:nvSpPr>
          <p:cNvPr id="412" name="Google Shape;412;p26"/>
          <p:cNvSpPr txBox="1"/>
          <p:nvPr>
            <p:ph type="title"/>
          </p:nvPr>
        </p:nvSpPr>
        <p:spPr>
          <a:xfrm>
            <a:off x="666473" y="1762444"/>
            <a:ext cx="2624234" cy="1842331"/>
          </a:xfrm>
          <a:prstGeom prst="rect">
            <a:avLst/>
          </a:prstGeom>
          <a:noFill/>
          <a:ln>
            <a:noFill/>
          </a:ln>
        </p:spPr>
        <p:txBody>
          <a:bodyPr anchorCtr="0" anchor="ctr" bIns="171450" lIns="171450" spcFirstLastPara="1" rIns="171450" wrap="square" tIns="171450">
            <a:noAutofit/>
          </a:bodyPr>
          <a:lstStyle>
            <a:lvl1pPr lvl="0" algn="ctr">
              <a:lnSpc>
                <a:spcPct val="85000"/>
              </a:lnSpc>
              <a:spcBef>
                <a:spcPts val="0"/>
              </a:spcBef>
              <a:spcAft>
                <a:spcPts val="0"/>
              </a:spcAft>
              <a:buClr>
                <a:srgbClr val="FFFEFF"/>
              </a:buClr>
              <a:buSzPts val="3000"/>
              <a:buFont typeface="Calibri"/>
              <a:buNone/>
              <a:defRPr>
                <a:solidFill>
                  <a:srgbClr val="FFFEFF"/>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413" name="Google Shape;413;p26"/>
          <p:cNvSpPr txBox="1"/>
          <p:nvPr>
            <p:ph idx="1" type="body"/>
          </p:nvPr>
        </p:nvSpPr>
        <p:spPr>
          <a:xfrm>
            <a:off x="3838835" y="602389"/>
            <a:ext cx="4711405" cy="3936467"/>
          </a:xfrm>
          <a:prstGeom prst="rect">
            <a:avLst/>
          </a:prstGeom>
          <a:noFill/>
          <a:ln>
            <a:noFill/>
          </a:ln>
        </p:spPr>
        <p:txBody>
          <a:bodyPr anchorCtr="0" anchor="ctr" bIns="34275" lIns="68575" spcFirstLastPara="1" rIns="68575" wrap="square" tIns="34275">
            <a:noAutofit/>
          </a:bodyPr>
          <a:lstStyle>
            <a:lvl1pPr indent="-323850" lvl="0" marL="457200" algn="l">
              <a:lnSpc>
                <a:spcPct val="120000"/>
              </a:lnSpc>
              <a:spcBef>
                <a:spcPts val="800"/>
              </a:spcBef>
              <a:spcAft>
                <a:spcPts val="0"/>
              </a:spcAft>
              <a:buSzPts val="1500"/>
              <a:buChar char="▪"/>
              <a:defRPr/>
            </a:lvl1pPr>
            <a:lvl2pPr indent="-323850" lvl="1" marL="914400" algn="l">
              <a:lnSpc>
                <a:spcPct val="120000"/>
              </a:lnSpc>
              <a:spcBef>
                <a:spcPts val="400"/>
              </a:spcBef>
              <a:spcAft>
                <a:spcPts val="0"/>
              </a:spcAft>
              <a:buSzPts val="1500"/>
              <a:buChar char="▪"/>
              <a:defRPr/>
            </a:lvl2pPr>
            <a:lvl3pPr indent="-323850" lvl="2" marL="1371600" algn="l">
              <a:lnSpc>
                <a:spcPct val="120000"/>
              </a:lnSpc>
              <a:spcBef>
                <a:spcPts val="400"/>
              </a:spcBef>
              <a:spcAft>
                <a:spcPts val="0"/>
              </a:spcAft>
              <a:buSzPts val="1500"/>
              <a:buChar char="▪"/>
              <a:defRPr/>
            </a:lvl3pPr>
            <a:lvl4pPr indent="-323850" lvl="3" marL="1828800" algn="l">
              <a:lnSpc>
                <a:spcPct val="120000"/>
              </a:lnSpc>
              <a:spcBef>
                <a:spcPts val="400"/>
              </a:spcBef>
              <a:spcAft>
                <a:spcPts val="0"/>
              </a:spcAft>
              <a:buSzPts val="1500"/>
              <a:buChar char="▪"/>
              <a:defRPr/>
            </a:lvl4pPr>
            <a:lvl5pPr indent="-323850" lvl="4" marL="2286000" algn="l">
              <a:lnSpc>
                <a:spcPct val="120000"/>
              </a:lnSpc>
              <a:spcBef>
                <a:spcPts val="400"/>
              </a:spcBef>
              <a:spcAft>
                <a:spcPts val="0"/>
              </a:spcAft>
              <a:buSzPts val="1500"/>
              <a:buChar char="▪"/>
              <a:defRPr/>
            </a:lvl5pPr>
            <a:lvl6pPr indent="-323850" lvl="5" marL="2743200" algn="l">
              <a:lnSpc>
                <a:spcPct val="120000"/>
              </a:lnSpc>
              <a:spcBef>
                <a:spcPts val="400"/>
              </a:spcBef>
              <a:spcAft>
                <a:spcPts val="0"/>
              </a:spcAft>
              <a:buSzPts val="1500"/>
              <a:buChar char="▪"/>
              <a:defRPr/>
            </a:lvl6pPr>
            <a:lvl7pPr indent="-323850" lvl="6" marL="3200400" algn="l">
              <a:lnSpc>
                <a:spcPct val="120000"/>
              </a:lnSpc>
              <a:spcBef>
                <a:spcPts val="400"/>
              </a:spcBef>
              <a:spcAft>
                <a:spcPts val="0"/>
              </a:spcAft>
              <a:buSzPts val="1500"/>
              <a:buChar char="▪"/>
              <a:defRPr/>
            </a:lvl7pPr>
            <a:lvl8pPr indent="-323850" lvl="7" marL="3657600" algn="l">
              <a:lnSpc>
                <a:spcPct val="120000"/>
              </a:lnSpc>
              <a:spcBef>
                <a:spcPts val="400"/>
              </a:spcBef>
              <a:spcAft>
                <a:spcPts val="0"/>
              </a:spcAft>
              <a:buSzPts val="1500"/>
              <a:buChar char="▪"/>
              <a:defRPr/>
            </a:lvl8pPr>
            <a:lvl9pPr indent="-323850" lvl="8" marL="4114800" algn="l">
              <a:lnSpc>
                <a:spcPct val="120000"/>
              </a:lnSpc>
              <a:spcBef>
                <a:spcPts val="400"/>
              </a:spcBef>
              <a:spcAft>
                <a:spcPts val="0"/>
              </a:spcAft>
              <a:buSzPts val="1500"/>
              <a:buChar char="▪"/>
              <a:defRPr/>
            </a:lvl9pPr>
          </a:lstStyle>
          <a:p/>
        </p:txBody>
      </p:sp>
      <p:sp>
        <p:nvSpPr>
          <p:cNvPr id="414" name="Google Shape;414;p26"/>
          <p:cNvSpPr txBox="1"/>
          <p:nvPr>
            <p:ph idx="10" type="dt"/>
          </p:nvPr>
        </p:nvSpPr>
        <p:spPr>
          <a:xfrm>
            <a:off x="603504" y="240030"/>
            <a:ext cx="2743200" cy="24003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415" name="Google Shape;415;p26"/>
          <p:cNvSpPr txBox="1"/>
          <p:nvPr>
            <p:ph idx="11" type="ftr"/>
          </p:nvPr>
        </p:nvSpPr>
        <p:spPr>
          <a:xfrm>
            <a:off x="603504" y="4670298"/>
            <a:ext cx="7941564" cy="240030"/>
          </a:xfrm>
          <a:prstGeom prst="rect">
            <a:avLst/>
          </a:prstGeom>
          <a:noFill/>
          <a:ln>
            <a:noFill/>
          </a:ln>
        </p:spPr>
        <p:txBody>
          <a:bodyPr anchorCtr="0" anchor="ctr" bIns="34275" lIns="68575" spcFirstLastPara="1" rIns="68575" wrap="square" tIns="34275">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416" name="Google Shape;416;p26"/>
          <p:cNvSpPr txBox="1"/>
          <p:nvPr>
            <p:ph idx="12" type="sldNum"/>
          </p:nvPr>
        </p:nvSpPr>
        <p:spPr>
          <a:xfrm>
            <a:off x="7852410" y="240030"/>
            <a:ext cx="685800" cy="24003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4.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668371" y="1768793"/>
            <a:ext cx="2624000" cy="1842364"/>
          </a:xfrm>
          <a:prstGeom prst="rect">
            <a:avLst/>
          </a:prstGeom>
          <a:noFill/>
          <a:ln>
            <a:noFill/>
          </a:ln>
        </p:spPr>
        <p:txBody>
          <a:bodyPr anchorCtr="0" anchor="ctr" bIns="171450" lIns="171450" spcFirstLastPara="1" rIns="171450" wrap="square" tIns="171450">
            <a:noAutofit/>
          </a:bodyPr>
          <a:lstStyle>
            <a:lvl1pPr lvl="0" marR="0" rtl="0" algn="ctr">
              <a:lnSpc>
                <a:spcPct val="85000"/>
              </a:lnSpc>
              <a:spcBef>
                <a:spcPts val="0"/>
              </a:spcBef>
              <a:spcAft>
                <a:spcPts val="0"/>
              </a:spcAft>
              <a:buClr>
                <a:schemeClr val="dk1"/>
              </a:buClr>
              <a:buSzPts val="3000"/>
              <a:buFont typeface="Calibri"/>
              <a:buNone/>
              <a:defRPr b="0" i="0" sz="3000" u="none" cap="none" strike="noStrike">
                <a:solidFill>
                  <a:schemeClr val="dk1"/>
                </a:solidFill>
                <a:latin typeface="Calibri"/>
                <a:ea typeface="Calibri"/>
                <a:cs typeface="Calibri"/>
                <a:sym typeface="Calibri"/>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p:txBody>
      </p:sp>
      <p:sp>
        <p:nvSpPr>
          <p:cNvPr id="52" name="Google Shape;52;p13"/>
          <p:cNvSpPr txBox="1"/>
          <p:nvPr>
            <p:ph idx="1" type="body"/>
          </p:nvPr>
        </p:nvSpPr>
        <p:spPr>
          <a:xfrm>
            <a:off x="4076237" y="596039"/>
            <a:ext cx="4462527" cy="3942817"/>
          </a:xfrm>
          <a:prstGeom prst="rect">
            <a:avLst/>
          </a:prstGeom>
          <a:noFill/>
          <a:ln>
            <a:noFill/>
          </a:ln>
        </p:spPr>
        <p:txBody>
          <a:bodyPr anchorCtr="0" anchor="t" bIns="34275" lIns="68575" spcFirstLastPara="1" rIns="68575" wrap="square" tIns="34275">
            <a:noAutofit/>
          </a:bodyPr>
          <a:lstStyle>
            <a:lvl1pPr indent="-323850" lvl="0" marL="457200" marR="0" rtl="0" algn="l">
              <a:lnSpc>
                <a:spcPct val="120000"/>
              </a:lnSpc>
              <a:spcBef>
                <a:spcPts val="800"/>
              </a:spcBef>
              <a:spcAft>
                <a:spcPts val="0"/>
              </a:spcAft>
              <a:buClr>
                <a:schemeClr val="accent1"/>
              </a:buClr>
              <a:buSzPts val="1500"/>
              <a:buFont typeface="Noto Sans Symbols"/>
              <a:buChar char="▪"/>
              <a:defRPr b="0" i="0" sz="1400" u="none" cap="none" strike="noStrike">
                <a:solidFill>
                  <a:schemeClr val="dk1"/>
                </a:solidFill>
                <a:latin typeface="Rockwell"/>
                <a:ea typeface="Rockwell"/>
                <a:cs typeface="Rockwell"/>
                <a:sym typeface="Rockwell"/>
              </a:defRPr>
            </a:lvl1pPr>
            <a:lvl2pPr indent="-311150" lvl="1" marL="914400" marR="0" rtl="0" algn="l">
              <a:lnSpc>
                <a:spcPct val="120000"/>
              </a:lnSpc>
              <a:spcBef>
                <a:spcPts val="400"/>
              </a:spcBef>
              <a:spcAft>
                <a:spcPts val="0"/>
              </a:spcAft>
              <a:buClr>
                <a:schemeClr val="accent1"/>
              </a:buClr>
              <a:buSzPts val="1300"/>
              <a:buFont typeface="Noto Sans Symbols"/>
              <a:buChar char="▪"/>
              <a:defRPr b="0" i="0" sz="1200" u="none" cap="none" strike="noStrike">
                <a:solidFill>
                  <a:schemeClr val="dk1"/>
                </a:solidFill>
                <a:latin typeface="Rockwell"/>
                <a:ea typeface="Rockwell"/>
                <a:cs typeface="Rockwell"/>
                <a:sym typeface="Rockwell"/>
              </a:defRPr>
            </a:lvl2pPr>
            <a:lvl3pPr indent="-304800" lvl="2" marL="1371600" marR="0" rtl="0" algn="l">
              <a:lnSpc>
                <a:spcPct val="120000"/>
              </a:lnSpc>
              <a:spcBef>
                <a:spcPts val="400"/>
              </a:spcBef>
              <a:spcAft>
                <a:spcPts val="0"/>
              </a:spcAft>
              <a:buClr>
                <a:schemeClr val="accent1"/>
              </a:buClr>
              <a:buSzPts val="1200"/>
              <a:buFont typeface="Noto Sans Symbols"/>
              <a:buChar char="▪"/>
              <a:defRPr b="0" i="0" sz="1100" u="none" cap="none" strike="noStrike">
                <a:solidFill>
                  <a:schemeClr val="dk1"/>
                </a:solidFill>
                <a:latin typeface="Rockwell"/>
                <a:ea typeface="Rockwell"/>
                <a:cs typeface="Rockwell"/>
                <a:sym typeface="Rockwell"/>
              </a:defRPr>
            </a:lvl3pPr>
            <a:lvl4pPr indent="-292100" lvl="3" marL="1828800" marR="0" rtl="0" algn="l">
              <a:lnSpc>
                <a:spcPct val="120000"/>
              </a:lnSpc>
              <a:spcBef>
                <a:spcPts val="400"/>
              </a:spcBef>
              <a:spcAft>
                <a:spcPts val="0"/>
              </a:spcAft>
              <a:buClr>
                <a:schemeClr val="accent1"/>
              </a:buClr>
              <a:buSzPts val="1000"/>
              <a:buFont typeface="Noto Sans Symbols"/>
              <a:buChar char="▪"/>
              <a:defRPr b="0" i="0" sz="900" u="none" cap="none" strike="noStrike">
                <a:solidFill>
                  <a:schemeClr val="dk1"/>
                </a:solidFill>
                <a:latin typeface="Rockwell"/>
                <a:ea typeface="Rockwell"/>
                <a:cs typeface="Rockwell"/>
                <a:sym typeface="Rockwell"/>
              </a:defRPr>
            </a:lvl4pPr>
            <a:lvl5pPr indent="-292100" lvl="4" marL="2286000" marR="0" rtl="0" algn="l">
              <a:lnSpc>
                <a:spcPct val="120000"/>
              </a:lnSpc>
              <a:spcBef>
                <a:spcPts val="400"/>
              </a:spcBef>
              <a:spcAft>
                <a:spcPts val="0"/>
              </a:spcAft>
              <a:buClr>
                <a:schemeClr val="accent1"/>
              </a:buClr>
              <a:buSzPts val="1000"/>
              <a:buFont typeface="Noto Sans Symbols"/>
              <a:buChar char="▪"/>
              <a:defRPr b="0" i="0" sz="900" u="none" cap="none" strike="noStrike">
                <a:solidFill>
                  <a:schemeClr val="dk1"/>
                </a:solidFill>
                <a:latin typeface="Rockwell"/>
                <a:ea typeface="Rockwell"/>
                <a:cs typeface="Rockwell"/>
                <a:sym typeface="Rockwell"/>
              </a:defRPr>
            </a:lvl5pPr>
            <a:lvl6pPr indent="-292100" lvl="5" marL="2743200" marR="0" rtl="0" algn="l">
              <a:lnSpc>
                <a:spcPct val="120000"/>
              </a:lnSpc>
              <a:spcBef>
                <a:spcPts val="400"/>
              </a:spcBef>
              <a:spcAft>
                <a:spcPts val="0"/>
              </a:spcAft>
              <a:buClr>
                <a:schemeClr val="accent1"/>
              </a:buClr>
              <a:buSzPts val="1000"/>
              <a:buFont typeface="Noto Sans Symbols"/>
              <a:buChar char="▪"/>
              <a:defRPr b="0" i="0" sz="900" u="none" cap="none" strike="noStrike">
                <a:solidFill>
                  <a:schemeClr val="dk1"/>
                </a:solidFill>
                <a:latin typeface="Rockwell"/>
                <a:ea typeface="Rockwell"/>
                <a:cs typeface="Rockwell"/>
                <a:sym typeface="Rockwell"/>
              </a:defRPr>
            </a:lvl6pPr>
            <a:lvl7pPr indent="-292100" lvl="6" marL="3200400" marR="0" rtl="0" algn="l">
              <a:lnSpc>
                <a:spcPct val="120000"/>
              </a:lnSpc>
              <a:spcBef>
                <a:spcPts val="400"/>
              </a:spcBef>
              <a:spcAft>
                <a:spcPts val="0"/>
              </a:spcAft>
              <a:buClr>
                <a:schemeClr val="accent1"/>
              </a:buClr>
              <a:buSzPts val="1000"/>
              <a:buFont typeface="Noto Sans Symbols"/>
              <a:buChar char="▪"/>
              <a:defRPr b="0" i="0" sz="900" u="none" cap="none" strike="noStrike">
                <a:solidFill>
                  <a:schemeClr val="dk1"/>
                </a:solidFill>
                <a:latin typeface="Rockwell"/>
                <a:ea typeface="Rockwell"/>
                <a:cs typeface="Rockwell"/>
                <a:sym typeface="Rockwell"/>
              </a:defRPr>
            </a:lvl7pPr>
            <a:lvl8pPr indent="-292100" lvl="7" marL="3657600" marR="0" rtl="0" algn="l">
              <a:lnSpc>
                <a:spcPct val="120000"/>
              </a:lnSpc>
              <a:spcBef>
                <a:spcPts val="400"/>
              </a:spcBef>
              <a:spcAft>
                <a:spcPts val="0"/>
              </a:spcAft>
              <a:buClr>
                <a:schemeClr val="accent1"/>
              </a:buClr>
              <a:buSzPts val="1000"/>
              <a:buFont typeface="Noto Sans Symbols"/>
              <a:buChar char="▪"/>
              <a:defRPr b="0" i="0" sz="900" u="none" cap="none" strike="noStrike">
                <a:solidFill>
                  <a:schemeClr val="dk1"/>
                </a:solidFill>
                <a:latin typeface="Rockwell"/>
                <a:ea typeface="Rockwell"/>
                <a:cs typeface="Rockwell"/>
                <a:sym typeface="Rockwell"/>
              </a:defRPr>
            </a:lvl8pPr>
            <a:lvl9pPr indent="-292100" lvl="8" marL="4114800" marR="0" rtl="0" algn="l">
              <a:lnSpc>
                <a:spcPct val="120000"/>
              </a:lnSpc>
              <a:spcBef>
                <a:spcPts val="400"/>
              </a:spcBef>
              <a:spcAft>
                <a:spcPts val="0"/>
              </a:spcAft>
              <a:buClr>
                <a:schemeClr val="accent1"/>
              </a:buClr>
              <a:buSzPts val="1000"/>
              <a:buFont typeface="Noto Sans Symbols"/>
              <a:buChar char="▪"/>
              <a:defRPr b="0" i="0" sz="900" u="none" cap="none" strike="noStrike">
                <a:solidFill>
                  <a:schemeClr val="dk1"/>
                </a:solidFill>
                <a:latin typeface="Rockwell"/>
                <a:ea typeface="Rockwell"/>
                <a:cs typeface="Rockwell"/>
                <a:sym typeface="Rockwell"/>
              </a:defRPr>
            </a:lvl9pPr>
          </a:lstStyle>
          <a:p/>
        </p:txBody>
      </p:sp>
      <p:sp>
        <p:nvSpPr>
          <p:cNvPr id="53" name="Google Shape;53;p13"/>
          <p:cNvSpPr txBox="1"/>
          <p:nvPr>
            <p:ph idx="10" type="dt"/>
          </p:nvPr>
        </p:nvSpPr>
        <p:spPr>
          <a:xfrm>
            <a:off x="603504" y="240030"/>
            <a:ext cx="2743200" cy="240030"/>
          </a:xfrm>
          <a:prstGeom prst="rect">
            <a:avLst/>
          </a:prstGeom>
          <a:noFill/>
          <a:ln>
            <a:noFill/>
          </a:ln>
        </p:spPr>
        <p:txBody>
          <a:bodyPr anchorCtr="0" anchor="ctr" bIns="34275" lIns="68575" spcFirstLastPara="1" rIns="68575" wrap="square" tIns="34275">
            <a:noAutofit/>
          </a:bodyPr>
          <a:lstStyle>
            <a:lvl1pPr lvl="0" marR="0" rtl="0" algn="l">
              <a:spcBef>
                <a:spcPts val="0"/>
              </a:spcBef>
              <a:spcAft>
                <a:spcPts val="0"/>
              </a:spcAft>
              <a:buSzPts val="1100"/>
              <a:buNone/>
              <a:defRPr b="0" i="0" sz="800" u="none" cap="none" strike="noStrike">
                <a:solidFill>
                  <a:srgbClr val="888888"/>
                </a:solidFill>
                <a:latin typeface="Rockwell"/>
                <a:ea typeface="Rockwell"/>
                <a:cs typeface="Rockwell"/>
                <a:sym typeface="Rockwell"/>
              </a:defRPr>
            </a:lvl1pPr>
            <a:lvl2pPr lvl="1" marR="0" rtl="0" algn="l">
              <a:spcBef>
                <a:spcPts val="0"/>
              </a:spcBef>
              <a:spcAft>
                <a:spcPts val="0"/>
              </a:spcAft>
              <a:buSzPts val="1100"/>
              <a:buNone/>
              <a:defRPr b="0" i="0" sz="1400" u="none" cap="none" strike="noStrike">
                <a:solidFill>
                  <a:schemeClr val="dk1"/>
                </a:solidFill>
                <a:latin typeface="Rockwell"/>
                <a:ea typeface="Rockwell"/>
                <a:cs typeface="Rockwell"/>
                <a:sym typeface="Rockwell"/>
              </a:defRPr>
            </a:lvl2pPr>
            <a:lvl3pPr lvl="2" marR="0" rtl="0" algn="l">
              <a:spcBef>
                <a:spcPts val="0"/>
              </a:spcBef>
              <a:spcAft>
                <a:spcPts val="0"/>
              </a:spcAft>
              <a:buSzPts val="1100"/>
              <a:buNone/>
              <a:defRPr b="0" i="0" sz="1400" u="none" cap="none" strike="noStrike">
                <a:solidFill>
                  <a:schemeClr val="dk1"/>
                </a:solidFill>
                <a:latin typeface="Rockwell"/>
                <a:ea typeface="Rockwell"/>
                <a:cs typeface="Rockwell"/>
                <a:sym typeface="Rockwell"/>
              </a:defRPr>
            </a:lvl3pPr>
            <a:lvl4pPr lvl="3" marR="0" rtl="0" algn="l">
              <a:spcBef>
                <a:spcPts val="0"/>
              </a:spcBef>
              <a:spcAft>
                <a:spcPts val="0"/>
              </a:spcAft>
              <a:buSzPts val="1100"/>
              <a:buNone/>
              <a:defRPr b="0" i="0" sz="1400" u="none" cap="none" strike="noStrike">
                <a:solidFill>
                  <a:schemeClr val="dk1"/>
                </a:solidFill>
                <a:latin typeface="Rockwell"/>
                <a:ea typeface="Rockwell"/>
                <a:cs typeface="Rockwell"/>
                <a:sym typeface="Rockwell"/>
              </a:defRPr>
            </a:lvl4pPr>
            <a:lvl5pPr lvl="4" marR="0" rtl="0" algn="l">
              <a:spcBef>
                <a:spcPts val="0"/>
              </a:spcBef>
              <a:spcAft>
                <a:spcPts val="0"/>
              </a:spcAft>
              <a:buSzPts val="1100"/>
              <a:buNone/>
              <a:defRPr b="0" i="0" sz="1400" u="none" cap="none" strike="noStrike">
                <a:solidFill>
                  <a:schemeClr val="dk1"/>
                </a:solidFill>
                <a:latin typeface="Rockwell"/>
                <a:ea typeface="Rockwell"/>
                <a:cs typeface="Rockwell"/>
                <a:sym typeface="Rockwell"/>
              </a:defRPr>
            </a:lvl5pPr>
            <a:lvl6pPr lvl="5" marR="0" rtl="0" algn="l">
              <a:spcBef>
                <a:spcPts val="0"/>
              </a:spcBef>
              <a:spcAft>
                <a:spcPts val="0"/>
              </a:spcAft>
              <a:buSzPts val="1100"/>
              <a:buNone/>
              <a:defRPr b="0" i="0" sz="1400" u="none" cap="none" strike="noStrike">
                <a:solidFill>
                  <a:schemeClr val="dk1"/>
                </a:solidFill>
                <a:latin typeface="Rockwell"/>
                <a:ea typeface="Rockwell"/>
                <a:cs typeface="Rockwell"/>
                <a:sym typeface="Rockwell"/>
              </a:defRPr>
            </a:lvl6pPr>
            <a:lvl7pPr lvl="6" marR="0" rtl="0" algn="l">
              <a:spcBef>
                <a:spcPts val="0"/>
              </a:spcBef>
              <a:spcAft>
                <a:spcPts val="0"/>
              </a:spcAft>
              <a:buSzPts val="1100"/>
              <a:buNone/>
              <a:defRPr b="0" i="0" sz="1400" u="none" cap="none" strike="noStrike">
                <a:solidFill>
                  <a:schemeClr val="dk1"/>
                </a:solidFill>
                <a:latin typeface="Rockwell"/>
                <a:ea typeface="Rockwell"/>
                <a:cs typeface="Rockwell"/>
                <a:sym typeface="Rockwell"/>
              </a:defRPr>
            </a:lvl7pPr>
            <a:lvl8pPr lvl="7" marR="0" rtl="0" algn="l">
              <a:spcBef>
                <a:spcPts val="0"/>
              </a:spcBef>
              <a:spcAft>
                <a:spcPts val="0"/>
              </a:spcAft>
              <a:buSzPts val="1100"/>
              <a:buNone/>
              <a:defRPr b="0" i="0" sz="1400" u="none" cap="none" strike="noStrike">
                <a:solidFill>
                  <a:schemeClr val="dk1"/>
                </a:solidFill>
                <a:latin typeface="Rockwell"/>
                <a:ea typeface="Rockwell"/>
                <a:cs typeface="Rockwell"/>
                <a:sym typeface="Rockwell"/>
              </a:defRPr>
            </a:lvl8pPr>
            <a:lvl9pPr lvl="8" marR="0" rtl="0" algn="l">
              <a:spcBef>
                <a:spcPts val="0"/>
              </a:spcBef>
              <a:spcAft>
                <a:spcPts val="0"/>
              </a:spcAft>
              <a:buSzPts val="1100"/>
              <a:buNone/>
              <a:defRPr b="0" i="0" sz="1400" u="none" cap="none" strike="noStrike">
                <a:solidFill>
                  <a:schemeClr val="dk1"/>
                </a:solidFill>
                <a:latin typeface="Rockwell"/>
                <a:ea typeface="Rockwell"/>
                <a:cs typeface="Rockwell"/>
                <a:sym typeface="Rockwell"/>
              </a:defRPr>
            </a:lvl9pPr>
          </a:lstStyle>
          <a:p/>
        </p:txBody>
      </p:sp>
      <p:sp>
        <p:nvSpPr>
          <p:cNvPr id="54" name="Google Shape;54;p13"/>
          <p:cNvSpPr txBox="1"/>
          <p:nvPr>
            <p:ph idx="11" type="ftr"/>
          </p:nvPr>
        </p:nvSpPr>
        <p:spPr>
          <a:xfrm>
            <a:off x="603504" y="4670298"/>
            <a:ext cx="7941564" cy="240030"/>
          </a:xfrm>
          <a:prstGeom prst="rect">
            <a:avLst/>
          </a:prstGeom>
          <a:noFill/>
          <a:ln>
            <a:noFill/>
          </a:ln>
        </p:spPr>
        <p:txBody>
          <a:bodyPr anchorCtr="0" anchor="ctr" bIns="34275" lIns="68575" spcFirstLastPara="1" rIns="68575" wrap="square" tIns="34275">
            <a:noAutofit/>
          </a:bodyPr>
          <a:lstStyle>
            <a:lvl1pPr lvl="0" marR="0" rtl="0" algn="r">
              <a:spcBef>
                <a:spcPts val="0"/>
              </a:spcBef>
              <a:spcAft>
                <a:spcPts val="0"/>
              </a:spcAft>
              <a:buSzPts val="1100"/>
              <a:buNone/>
              <a:defRPr b="0" i="0" sz="800" u="none" cap="none" strike="noStrike">
                <a:solidFill>
                  <a:srgbClr val="888888"/>
                </a:solidFill>
                <a:latin typeface="Rockwell"/>
                <a:ea typeface="Rockwell"/>
                <a:cs typeface="Rockwell"/>
                <a:sym typeface="Rockwell"/>
              </a:defRPr>
            </a:lvl1pPr>
            <a:lvl2pPr lvl="1" marR="0" rtl="0" algn="l">
              <a:spcBef>
                <a:spcPts val="0"/>
              </a:spcBef>
              <a:spcAft>
                <a:spcPts val="0"/>
              </a:spcAft>
              <a:buSzPts val="1100"/>
              <a:buNone/>
              <a:defRPr b="0" i="0" sz="1400" u="none" cap="none" strike="noStrike">
                <a:solidFill>
                  <a:schemeClr val="dk1"/>
                </a:solidFill>
                <a:latin typeface="Rockwell"/>
                <a:ea typeface="Rockwell"/>
                <a:cs typeface="Rockwell"/>
                <a:sym typeface="Rockwell"/>
              </a:defRPr>
            </a:lvl2pPr>
            <a:lvl3pPr lvl="2" marR="0" rtl="0" algn="l">
              <a:spcBef>
                <a:spcPts val="0"/>
              </a:spcBef>
              <a:spcAft>
                <a:spcPts val="0"/>
              </a:spcAft>
              <a:buSzPts val="1100"/>
              <a:buNone/>
              <a:defRPr b="0" i="0" sz="1400" u="none" cap="none" strike="noStrike">
                <a:solidFill>
                  <a:schemeClr val="dk1"/>
                </a:solidFill>
                <a:latin typeface="Rockwell"/>
                <a:ea typeface="Rockwell"/>
                <a:cs typeface="Rockwell"/>
                <a:sym typeface="Rockwell"/>
              </a:defRPr>
            </a:lvl3pPr>
            <a:lvl4pPr lvl="3" marR="0" rtl="0" algn="l">
              <a:spcBef>
                <a:spcPts val="0"/>
              </a:spcBef>
              <a:spcAft>
                <a:spcPts val="0"/>
              </a:spcAft>
              <a:buSzPts val="1100"/>
              <a:buNone/>
              <a:defRPr b="0" i="0" sz="1400" u="none" cap="none" strike="noStrike">
                <a:solidFill>
                  <a:schemeClr val="dk1"/>
                </a:solidFill>
                <a:latin typeface="Rockwell"/>
                <a:ea typeface="Rockwell"/>
                <a:cs typeface="Rockwell"/>
                <a:sym typeface="Rockwell"/>
              </a:defRPr>
            </a:lvl4pPr>
            <a:lvl5pPr lvl="4" marR="0" rtl="0" algn="l">
              <a:spcBef>
                <a:spcPts val="0"/>
              </a:spcBef>
              <a:spcAft>
                <a:spcPts val="0"/>
              </a:spcAft>
              <a:buSzPts val="1100"/>
              <a:buNone/>
              <a:defRPr b="0" i="0" sz="1400" u="none" cap="none" strike="noStrike">
                <a:solidFill>
                  <a:schemeClr val="dk1"/>
                </a:solidFill>
                <a:latin typeface="Rockwell"/>
                <a:ea typeface="Rockwell"/>
                <a:cs typeface="Rockwell"/>
                <a:sym typeface="Rockwell"/>
              </a:defRPr>
            </a:lvl5pPr>
            <a:lvl6pPr lvl="5" marR="0" rtl="0" algn="l">
              <a:spcBef>
                <a:spcPts val="0"/>
              </a:spcBef>
              <a:spcAft>
                <a:spcPts val="0"/>
              </a:spcAft>
              <a:buSzPts val="1100"/>
              <a:buNone/>
              <a:defRPr b="0" i="0" sz="1400" u="none" cap="none" strike="noStrike">
                <a:solidFill>
                  <a:schemeClr val="dk1"/>
                </a:solidFill>
                <a:latin typeface="Rockwell"/>
                <a:ea typeface="Rockwell"/>
                <a:cs typeface="Rockwell"/>
                <a:sym typeface="Rockwell"/>
              </a:defRPr>
            </a:lvl6pPr>
            <a:lvl7pPr lvl="6" marR="0" rtl="0" algn="l">
              <a:spcBef>
                <a:spcPts val="0"/>
              </a:spcBef>
              <a:spcAft>
                <a:spcPts val="0"/>
              </a:spcAft>
              <a:buSzPts val="1100"/>
              <a:buNone/>
              <a:defRPr b="0" i="0" sz="1400" u="none" cap="none" strike="noStrike">
                <a:solidFill>
                  <a:schemeClr val="dk1"/>
                </a:solidFill>
                <a:latin typeface="Rockwell"/>
                <a:ea typeface="Rockwell"/>
                <a:cs typeface="Rockwell"/>
                <a:sym typeface="Rockwell"/>
              </a:defRPr>
            </a:lvl7pPr>
            <a:lvl8pPr lvl="7" marR="0" rtl="0" algn="l">
              <a:spcBef>
                <a:spcPts val="0"/>
              </a:spcBef>
              <a:spcAft>
                <a:spcPts val="0"/>
              </a:spcAft>
              <a:buSzPts val="1100"/>
              <a:buNone/>
              <a:defRPr b="0" i="0" sz="1400" u="none" cap="none" strike="noStrike">
                <a:solidFill>
                  <a:schemeClr val="dk1"/>
                </a:solidFill>
                <a:latin typeface="Rockwell"/>
                <a:ea typeface="Rockwell"/>
                <a:cs typeface="Rockwell"/>
                <a:sym typeface="Rockwell"/>
              </a:defRPr>
            </a:lvl8pPr>
            <a:lvl9pPr lvl="8" marR="0" rtl="0" algn="l">
              <a:spcBef>
                <a:spcPts val="0"/>
              </a:spcBef>
              <a:spcAft>
                <a:spcPts val="0"/>
              </a:spcAft>
              <a:buSzPts val="1100"/>
              <a:buNone/>
              <a:defRPr b="0" i="0" sz="1400" u="none" cap="none" strike="noStrike">
                <a:solidFill>
                  <a:schemeClr val="dk1"/>
                </a:solidFill>
                <a:latin typeface="Rockwell"/>
                <a:ea typeface="Rockwell"/>
                <a:cs typeface="Rockwell"/>
                <a:sym typeface="Rockwell"/>
              </a:defRPr>
            </a:lvl9pPr>
          </a:lstStyle>
          <a:p/>
        </p:txBody>
      </p:sp>
      <p:sp>
        <p:nvSpPr>
          <p:cNvPr id="55" name="Google Shape;55;p13"/>
          <p:cNvSpPr txBox="1"/>
          <p:nvPr>
            <p:ph idx="12" type="sldNum"/>
          </p:nvPr>
        </p:nvSpPr>
        <p:spPr>
          <a:xfrm>
            <a:off x="7852410" y="240030"/>
            <a:ext cx="685800" cy="24003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i="0" sz="800" u="none" cap="none" strike="noStrike">
                <a:solidFill>
                  <a:srgbClr val="888888"/>
                </a:solidFill>
                <a:latin typeface="Rockwell"/>
                <a:ea typeface="Rockwell"/>
                <a:cs typeface="Rockwell"/>
                <a:sym typeface="Rockwell"/>
              </a:defRPr>
            </a:lvl1pPr>
            <a:lvl2pPr indent="0" lvl="1" marL="0" marR="0" rtl="0" algn="r">
              <a:spcBef>
                <a:spcPts val="0"/>
              </a:spcBef>
              <a:buNone/>
              <a:defRPr b="0" i="0" sz="800" u="none" cap="none" strike="noStrike">
                <a:solidFill>
                  <a:srgbClr val="888888"/>
                </a:solidFill>
                <a:latin typeface="Rockwell"/>
                <a:ea typeface="Rockwell"/>
                <a:cs typeface="Rockwell"/>
                <a:sym typeface="Rockwell"/>
              </a:defRPr>
            </a:lvl2pPr>
            <a:lvl3pPr indent="0" lvl="2" marL="0" marR="0" rtl="0" algn="r">
              <a:spcBef>
                <a:spcPts val="0"/>
              </a:spcBef>
              <a:buNone/>
              <a:defRPr b="0" i="0" sz="800" u="none" cap="none" strike="noStrike">
                <a:solidFill>
                  <a:srgbClr val="888888"/>
                </a:solidFill>
                <a:latin typeface="Rockwell"/>
                <a:ea typeface="Rockwell"/>
                <a:cs typeface="Rockwell"/>
                <a:sym typeface="Rockwell"/>
              </a:defRPr>
            </a:lvl3pPr>
            <a:lvl4pPr indent="0" lvl="3" marL="0" marR="0" rtl="0" algn="r">
              <a:spcBef>
                <a:spcPts val="0"/>
              </a:spcBef>
              <a:buNone/>
              <a:defRPr b="0" i="0" sz="800" u="none" cap="none" strike="noStrike">
                <a:solidFill>
                  <a:srgbClr val="888888"/>
                </a:solidFill>
                <a:latin typeface="Rockwell"/>
                <a:ea typeface="Rockwell"/>
                <a:cs typeface="Rockwell"/>
                <a:sym typeface="Rockwell"/>
              </a:defRPr>
            </a:lvl4pPr>
            <a:lvl5pPr indent="0" lvl="4" marL="0" marR="0" rtl="0" algn="r">
              <a:spcBef>
                <a:spcPts val="0"/>
              </a:spcBef>
              <a:buNone/>
              <a:defRPr b="0" i="0" sz="800" u="none" cap="none" strike="noStrike">
                <a:solidFill>
                  <a:srgbClr val="888888"/>
                </a:solidFill>
                <a:latin typeface="Rockwell"/>
                <a:ea typeface="Rockwell"/>
                <a:cs typeface="Rockwell"/>
                <a:sym typeface="Rockwell"/>
              </a:defRPr>
            </a:lvl5pPr>
            <a:lvl6pPr indent="0" lvl="5" marL="0" marR="0" rtl="0" algn="r">
              <a:spcBef>
                <a:spcPts val="0"/>
              </a:spcBef>
              <a:buNone/>
              <a:defRPr b="0" i="0" sz="800" u="none" cap="none" strike="noStrike">
                <a:solidFill>
                  <a:srgbClr val="888888"/>
                </a:solidFill>
                <a:latin typeface="Rockwell"/>
                <a:ea typeface="Rockwell"/>
                <a:cs typeface="Rockwell"/>
                <a:sym typeface="Rockwell"/>
              </a:defRPr>
            </a:lvl6pPr>
            <a:lvl7pPr indent="0" lvl="6" marL="0" marR="0" rtl="0" algn="r">
              <a:spcBef>
                <a:spcPts val="0"/>
              </a:spcBef>
              <a:buNone/>
              <a:defRPr b="0" i="0" sz="800" u="none" cap="none" strike="noStrike">
                <a:solidFill>
                  <a:srgbClr val="888888"/>
                </a:solidFill>
                <a:latin typeface="Rockwell"/>
                <a:ea typeface="Rockwell"/>
                <a:cs typeface="Rockwell"/>
                <a:sym typeface="Rockwell"/>
              </a:defRPr>
            </a:lvl7pPr>
            <a:lvl8pPr indent="0" lvl="7" marL="0" marR="0" rtl="0" algn="r">
              <a:spcBef>
                <a:spcPts val="0"/>
              </a:spcBef>
              <a:buNone/>
              <a:defRPr b="0" i="0" sz="800" u="none" cap="none" strike="noStrike">
                <a:solidFill>
                  <a:srgbClr val="888888"/>
                </a:solidFill>
                <a:latin typeface="Rockwell"/>
                <a:ea typeface="Rockwell"/>
                <a:cs typeface="Rockwell"/>
                <a:sym typeface="Rockwell"/>
              </a:defRPr>
            </a:lvl8pPr>
            <a:lvl9pPr indent="0" lvl="8" marL="0" marR="0" rtl="0" algn="r">
              <a:spcBef>
                <a:spcPts val="0"/>
              </a:spcBef>
              <a:buNone/>
              <a:defRPr b="0" i="0" sz="800" u="none" cap="none" strike="noStrike">
                <a:solidFill>
                  <a:srgbClr val="888888"/>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379" name="Shape 379"/>
        <p:cNvGrpSpPr/>
        <p:nvPr/>
      </p:nvGrpSpPr>
      <p:grpSpPr>
        <a:xfrm>
          <a:off x="0" y="0"/>
          <a:ext cx="0" cy="0"/>
          <a:chOff x="0" y="0"/>
          <a:chExt cx="0" cy="0"/>
        </a:xfrm>
      </p:grpSpPr>
      <p:sp>
        <p:nvSpPr>
          <p:cNvPr id="380" name="Google Shape;380;p25"/>
          <p:cNvSpPr txBox="1"/>
          <p:nvPr>
            <p:ph type="title"/>
          </p:nvPr>
        </p:nvSpPr>
        <p:spPr>
          <a:xfrm>
            <a:off x="668371" y="1768793"/>
            <a:ext cx="2624000" cy="1842364"/>
          </a:xfrm>
          <a:prstGeom prst="rect">
            <a:avLst/>
          </a:prstGeom>
          <a:noFill/>
          <a:ln>
            <a:noFill/>
          </a:ln>
        </p:spPr>
        <p:txBody>
          <a:bodyPr anchorCtr="0" anchor="ctr" bIns="171450" lIns="171450" spcFirstLastPara="1" rIns="171450" wrap="square" tIns="171450">
            <a:noAutofit/>
          </a:bodyPr>
          <a:lstStyle>
            <a:lvl1pPr lvl="0" marR="0" rtl="0" algn="ctr">
              <a:lnSpc>
                <a:spcPct val="85000"/>
              </a:lnSpc>
              <a:spcBef>
                <a:spcPts val="0"/>
              </a:spcBef>
              <a:spcAft>
                <a:spcPts val="0"/>
              </a:spcAft>
              <a:buClr>
                <a:schemeClr val="lt1"/>
              </a:buClr>
              <a:buSzPts val="3000"/>
              <a:buFont typeface="Calibri"/>
              <a:buNone/>
              <a:defRPr b="0" i="0" sz="3000" u="none" cap="none" strike="noStrike">
                <a:solidFill>
                  <a:schemeClr val="lt1"/>
                </a:solidFill>
                <a:latin typeface="Calibri"/>
                <a:ea typeface="Calibri"/>
                <a:cs typeface="Calibri"/>
                <a:sym typeface="Calibri"/>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p:txBody>
      </p:sp>
      <p:sp>
        <p:nvSpPr>
          <p:cNvPr id="381" name="Google Shape;381;p25"/>
          <p:cNvSpPr txBox="1"/>
          <p:nvPr>
            <p:ph idx="1" type="body"/>
          </p:nvPr>
        </p:nvSpPr>
        <p:spPr>
          <a:xfrm>
            <a:off x="4076237" y="596039"/>
            <a:ext cx="4462527" cy="3942817"/>
          </a:xfrm>
          <a:prstGeom prst="rect">
            <a:avLst/>
          </a:prstGeom>
          <a:noFill/>
          <a:ln>
            <a:noFill/>
          </a:ln>
        </p:spPr>
        <p:txBody>
          <a:bodyPr anchorCtr="0" anchor="t" bIns="34275" lIns="68575" spcFirstLastPara="1" rIns="68575" wrap="square" tIns="34275">
            <a:noAutofit/>
          </a:bodyPr>
          <a:lstStyle>
            <a:lvl1pPr indent="-323850" lvl="0" marL="457200" marR="0" rtl="0" algn="l">
              <a:lnSpc>
                <a:spcPct val="120000"/>
              </a:lnSpc>
              <a:spcBef>
                <a:spcPts val="800"/>
              </a:spcBef>
              <a:spcAft>
                <a:spcPts val="0"/>
              </a:spcAft>
              <a:buClr>
                <a:schemeClr val="accent1"/>
              </a:buClr>
              <a:buSzPts val="1500"/>
              <a:buFont typeface="Noto Sans Symbols"/>
              <a:buChar char="▪"/>
              <a:defRPr b="0" i="0" sz="1400" u="none" cap="none" strike="noStrike">
                <a:solidFill>
                  <a:schemeClr val="lt1"/>
                </a:solidFill>
                <a:latin typeface="Rockwell"/>
                <a:ea typeface="Rockwell"/>
                <a:cs typeface="Rockwell"/>
                <a:sym typeface="Rockwell"/>
              </a:defRPr>
            </a:lvl1pPr>
            <a:lvl2pPr indent="-311150" lvl="1" marL="914400" marR="0" rtl="0" algn="l">
              <a:lnSpc>
                <a:spcPct val="120000"/>
              </a:lnSpc>
              <a:spcBef>
                <a:spcPts val="400"/>
              </a:spcBef>
              <a:spcAft>
                <a:spcPts val="0"/>
              </a:spcAft>
              <a:buClr>
                <a:schemeClr val="accent1"/>
              </a:buClr>
              <a:buSzPts val="1300"/>
              <a:buFont typeface="Noto Sans Symbols"/>
              <a:buChar char="▪"/>
              <a:defRPr b="0" i="0" sz="1200" u="none" cap="none" strike="noStrike">
                <a:solidFill>
                  <a:schemeClr val="lt1"/>
                </a:solidFill>
                <a:latin typeface="Rockwell"/>
                <a:ea typeface="Rockwell"/>
                <a:cs typeface="Rockwell"/>
                <a:sym typeface="Rockwell"/>
              </a:defRPr>
            </a:lvl2pPr>
            <a:lvl3pPr indent="-304800" lvl="2" marL="1371600" marR="0" rtl="0" algn="l">
              <a:lnSpc>
                <a:spcPct val="120000"/>
              </a:lnSpc>
              <a:spcBef>
                <a:spcPts val="400"/>
              </a:spcBef>
              <a:spcAft>
                <a:spcPts val="0"/>
              </a:spcAft>
              <a:buClr>
                <a:schemeClr val="accent1"/>
              </a:buClr>
              <a:buSzPts val="1200"/>
              <a:buFont typeface="Noto Sans Symbols"/>
              <a:buChar char="▪"/>
              <a:defRPr b="0" i="0" sz="1100" u="none" cap="none" strike="noStrike">
                <a:solidFill>
                  <a:schemeClr val="lt1"/>
                </a:solidFill>
                <a:latin typeface="Rockwell"/>
                <a:ea typeface="Rockwell"/>
                <a:cs typeface="Rockwell"/>
                <a:sym typeface="Rockwell"/>
              </a:defRPr>
            </a:lvl3pPr>
            <a:lvl4pPr indent="-292100" lvl="3" marL="1828800" marR="0" rtl="0" algn="l">
              <a:lnSpc>
                <a:spcPct val="120000"/>
              </a:lnSpc>
              <a:spcBef>
                <a:spcPts val="400"/>
              </a:spcBef>
              <a:spcAft>
                <a:spcPts val="0"/>
              </a:spcAft>
              <a:buClr>
                <a:schemeClr val="accent1"/>
              </a:buClr>
              <a:buSzPts val="1000"/>
              <a:buFont typeface="Noto Sans Symbols"/>
              <a:buChar char="▪"/>
              <a:defRPr b="0" i="0" sz="900" u="none" cap="none" strike="noStrike">
                <a:solidFill>
                  <a:schemeClr val="lt1"/>
                </a:solidFill>
                <a:latin typeface="Rockwell"/>
                <a:ea typeface="Rockwell"/>
                <a:cs typeface="Rockwell"/>
                <a:sym typeface="Rockwell"/>
              </a:defRPr>
            </a:lvl4pPr>
            <a:lvl5pPr indent="-292100" lvl="4" marL="2286000" marR="0" rtl="0" algn="l">
              <a:lnSpc>
                <a:spcPct val="120000"/>
              </a:lnSpc>
              <a:spcBef>
                <a:spcPts val="400"/>
              </a:spcBef>
              <a:spcAft>
                <a:spcPts val="0"/>
              </a:spcAft>
              <a:buClr>
                <a:schemeClr val="accent1"/>
              </a:buClr>
              <a:buSzPts val="1000"/>
              <a:buFont typeface="Noto Sans Symbols"/>
              <a:buChar char="▪"/>
              <a:defRPr b="0" i="0" sz="900" u="none" cap="none" strike="noStrike">
                <a:solidFill>
                  <a:schemeClr val="lt1"/>
                </a:solidFill>
                <a:latin typeface="Rockwell"/>
                <a:ea typeface="Rockwell"/>
                <a:cs typeface="Rockwell"/>
                <a:sym typeface="Rockwell"/>
              </a:defRPr>
            </a:lvl5pPr>
            <a:lvl6pPr indent="-292100" lvl="5" marL="2743200" marR="0" rtl="0" algn="l">
              <a:lnSpc>
                <a:spcPct val="120000"/>
              </a:lnSpc>
              <a:spcBef>
                <a:spcPts val="400"/>
              </a:spcBef>
              <a:spcAft>
                <a:spcPts val="0"/>
              </a:spcAft>
              <a:buClr>
                <a:schemeClr val="accent1"/>
              </a:buClr>
              <a:buSzPts val="1000"/>
              <a:buFont typeface="Noto Sans Symbols"/>
              <a:buChar char="▪"/>
              <a:defRPr b="0" i="0" sz="900" u="none" cap="none" strike="noStrike">
                <a:solidFill>
                  <a:schemeClr val="lt1"/>
                </a:solidFill>
                <a:latin typeface="Rockwell"/>
                <a:ea typeface="Rockwell"/>
                <a:cs typeface="Rockwell"/>
                <a:sym typeface="Rockwell"/>
              </a:defRPr>
            </a:lvl6pPr>
            <a:lvl7pPr indent="-292100" lvl="6" marL="3200400" marR="0" rtl="0" algn="l">
              <a:lnSpc>
                <a:spcPct val="120000"/>
              </a:lnSpc>
              <a:spcBef>
                <a:spcPts val="400"/>
              </a:spcBef>
              <a:spcAft>
                <a:spcPts val="0"/>
              </a:spcAft>
              <a:buClr>
                <a:schemeClr val="accent1"/>
              </a:buClr>
              <a:buSzPts val="1000"/>
              <a:buFont typeface="Noto Sans Symbols"/>
              <a:buChar char="▪"/>
              <a:defRPr b="0" i="0" sz="900" u="none" cap="none" strike="noStrike">
                <a:solidFill>
                  <a:schemeClr val="lt1"/>
                </a:solidFill>
                <a:latin typeface="Rockwell"/>
                <a:ea typeface="Rockwell"/>
                <a:cs typeface="Rockwell"/>
                <a:sym typeface="Rockwell"/>
              </a:defRPr>
            </a:lvl7pPr>
            <a:lvl8pPr indent="-292100" lvl="7" marL="3657600" marR="0" rtl="0" algn="l">
              <a:lnSpc>
                <a:spcPct val="120000"/>
              </a:lnSpc>
              <a:spcBef>
                <a:spcPts val="400"/>
              </a:spcBef>
              <a:spcAft>
                <a:spcPts val="0"/>
              </a:spcAft>
              <a:buClr>
                <a:schemeClr val="accent1"/>
              </a:buClr>
              <a:buSzPts val="1000"/>
              <a:buFont typeface="Noto Sans Symbols"/>
              <a:buChar char="▪"/>
              <a:defRPr b="0" i="0" sz="900" u="none" cap="none" strike="noStrike">
                <a:solidFill>
                  <a:schemeClr val="lt1"/>
                </a:solidFill>
                <a:latin typeface="Rockwell"/>
                <a:ea typeface="Rockwell"/>
                <a:cs typeface="Rockwell"/>
                <a:sym typeface="Rockwell"/>
              </a:defRPr>
            </a:lvl8pPr>
            <a:lvl9pPr indent="-292100" lvl="8" marL="4114800" marR="0" rtl="0" algn="l">
              <a:lnSpc>
                <a:spcPct val="120000"/>
              </a:lnSpc>
              <a:spcBef>
                <a:spcPts val="400"/>
              </a:spcBef>
              <a:spcAft>
                <a:spcPts val="0"/>
              </a:spcAft>
              <a:buClr>
                <a:schemeClr val="accent1"/>
              </a:buClr>
              <a:buSzPts val="1000"/>
              <a:buFont typeface="Noto Sans Symbols"/>
              <a:buChar char="▪"/>
              <a:defRPr b="0" i="0" sz="900" u="none" cap="none" strike="noStrike">
                <a:solidFill>
                  <a:schemeClr val="lt1"/>
                </a:solidFill>
                <a:latin typeface="Rockwell"/>
                <a:ea typeface="Rockwell"/>
                <a:cs typeface="Rockwell"/>
                <a:sym typeface="Rockwell"/>
              </a:defRPr>
            </a:lvl9pPr>
          </a:lstStyle>
          <a:p/>
        </p:txBody>
      </p:sp>
      <p:sp>
        <p:nvSpPr>
          <p:cNvPr id="382" name="Google Shape;382;p25"/>
          <p:cNvSpPr txBox="1"/>
          <p:nvPr>
            <p:ph idx="10" type="dt"/>
          </p:nvPr>
        </p:nvSpPr>
        <p:spPr>
          <a:xfrm>
            <a:off x="603504" y="240030"/>
            <a:ext cx="2743200" cy="240030"/>
          </a:xfrm>
          <a:prstGeom prst="rect">
            <a:avLst/>
          </a:prstGeom>
          <a:noFill/>
          <a:ln>
            <a:noFill/>
          </a:ln>
        </p:spPr>
        <p:txBody>
          <a:bodyPr anchorCtr="0" anchor="ctr" bIns="34275" lIns="68575" spcFirstLastPara="1" rIns="68575" wrap="square" tIns="34275">
            <a:noAutofit/>
          </a:bodyPr>
          <a:lstStyle>
            <a:lvl1pPr lvl="0" marR="0" rtl="0" algn="l">
              <a:spcBef>
                <a:spcPts val="0"/>
              </a:spcBef>
              <a:spcAft>
                <a:spcPts val="0"/>
              </a:spcAft>
              <a:buSzPts val="1100"/>
              <a:buNone/>
              <a:defRPr sz="800">
                <a:solidFill>
                  <a:schemeClr val="lt1"/>
                </a:solidFill>
                <a:latin typeface="Rockwell"/>
                <a:ea typeface="Rockwell"/>
                <a:cs typeface="Rockwell"/>
                <a:sym typeface="Rockwell"/>
              </a:defRPr>
            </a:lvl1pPr>
            <a:lvl2pPr lvl="1" marR="0" rtl="0" algn="l">
              <a:spcBef>
                <a:spcPts val="0"/>
              </a:spcBef>
              <a:spcAft>
                <a:spcPts val="0"/>
              </a:spcAft>
              <a:buSzPts val="1100"/>
              <a:buNone/>
              <a:defRPr b="0" i="0" sz="1400" u="none" cap="none" strike="noStrike">
                <a:solidFill>
                  <a:schemeClr val="lt1"/>
                </a:solidFill>
                <a:latin typeface="Rockwell"/>
                <a:ea typeface="Rockwell"/>
                <a:cs typeface="Rockwell"/>
                <a:sym typeface="Rockwell"/>
              </a:defRPr>
            </a:lvl2pPr>
            <a:lvl3pPr lvl="2" marR="0" rtl="0" algn="l">
              <a:spcBef>
                <a:spcPts val="0"/>
              </a:spcBef>
              <a:spcAft>
                <a:spcPts val="0"/>
              </a:spcAft>
              <a:buSzPts val="1100"/>
              <a:buNone/>
              <a:defRPr b="0" i="0" sz="1400" u="none" cap="none" strike="noStrike">
                <a:solidFill>
                  <a:schemeClr val="lt1"/>
                </a:solidFill>
                <a:latin typeface="Rockwell"/>
                <a:ea typeface="Rockwell"/>
                <a:cs typeface="Rockwell"/>
                <a:sym typeface="Rockwell"/>
              </a:defRPr>
            </a:lvl3pPr>
            <a:lvl4pPr lvl="3" marR="0" rtl="0" algn="l">
              <a:spcBef>
                <a:spcPts val="0"/>
              </a:spcBef>
              <a:spcAft>
                <a:spcPts val="0"/>
              </a:spcAft>
              <a:buSzPts val="1100"/>
              <a:buNone/>
              <a:defRPr b="0" i="0" sz="1400" u="none" cap="none" strike="noStrike">
                <a:solidFill>
                  <a:schemeClr val="lt1"/>
                </a:solidFill>
                <a:latin typeface="Rockwell"/>
                <a:ea typeface="Rockwell"/>
                <a:cs typeface="Rockwell"/>
                <a:sym typeface="Rockwell"/>
              </a:defRPr>
            </a:lvl4pPr>
            <a:lvl5pPr lvl="4" marR="0" rtl="0" algn="l">
              <a:spcBef>
                <a:spcPts val="0"/>
              </a:spcBef>
              <a:spcAft>
                <a:spcPts val="0"/>
              </a:spcAft>
              <a:buSzPts val="1100"/>
              <a:buNone/>
              <a:defRPr b="0" i="0" sz="1400" u="none" cap="none" strike="noStrike">
                <a:solidFill>
                  <a:schemeClr val="lt1"/>
                </a:solidFill>
                <a:latin typeface="Rockwell"/>
                <a:ea typeface="Rockwell"/>
                <a:cs typeface="Rockwell"/>
                <a:sym typeface="Rockwell"/>
              </a:defRPr>
            </a:lvl5pPr>
            <a:lvl6pPr lvl="5" marR="0" rtl="0" algn="l">
              <a:spcBef>
                <a:spcPts val="0"/>
              </a:spcBef>
              <a:spcAft>
                <a:spcPts val="0"/>
              </a:spcAft>
              <a:buSzPts val="1100"/>
              <a:buNone/>
              <a:defRPr b="0" i="0" sz="1400" u="none" cap="none" strike="noStrike">
                <a:solidFill>
                  <a:schemeClr val="lt1"/>
                </a:solidFill>
                <a:latin typeface="Rockwell"/>
                <a:ea typeface="Rockwell"/>
                <a:cs typeface="Rockwell"/>
                <a:sym typeface="Rockwell"/>
              </a:defRPr>
            </a:lvl6pPr>
            <a:lvl7pPr lvl="6" marR="0" rtl="0" algn="l">
              <a:spcBef>
                <a:spcPts val="0"/>
              </a:spcBef>
              <a:spcAft>
                <a:spcPts val="0"/>
              </a:spcAft>
              <a:buSzPts val="1100"/>
              <a:buNone/>
              <a:defRPr b="0" i="0" sz="1400" u="none" cap="none" strike="noStrike">
                <a:solidFill>
                  <a:schemeClr val="lt1"/>
                </a:solidFill>
                <a:latin typeface="Rockwell"/>
                <a:ea typeface="Rockwell"/>
                <a:cs typeface="Rockwell"/>
                <a:sym typeface="Rockwell"/>
              </a:defRPr>
            </a:lvl7pPr>
            <a:lvl8pPr lvl="7" marR="0" rtl="0" algn="l">
              <a:spcBef>
                <a:spcPts val="0"/>
              </a:spcBef>
              <a:spcAft>
                <a:spcPts val="0"/>
              </a:spcAft>
              <a:buSzPts val="1100"/>
              <a:buNone/>
              <a:defRPr b="0" i="0" sz="1400" u="none" cap="none" strike="noStrike">
                <a:solidFill>
                  <a:schemeClr val="lt1"/>
                </a:solidFill>
                <a:latin typeface="Rockwell"/>
                <a:ea typeface="Rockwell"/>
                <a:cs typeface="Rockwell"/>
                <a:sym typeface="Rockwell"/>
              </a:defRPr>
            </a:lvl8pPr>
            <a:lvl9pPr lvl="8" marR="0" rtl="0" algn="l">
              <a:spcBef>
                <a:spcPts val="0"/>
              </a:spcBef>
              <a:spcAft>
                <a:spcPts val="0"/>
              </a:spcAft>
              <a:buSzPts val="1100"/>
              <a:buNone/>
              <a:defRPr b="0" i="0" sz="1400" u="none" cap="none" strike="noStrike">
                <a:solidFill>
                  <a:schemeClr val="lt1"/>
                </a:solidFill>
                <a:latin typeface="Rockwell"/>
                <a:ea typeface="Rockwell"/>
                <a:cs typeface="Rockwell"/>
                <a:sym typeface="Rockwell"/>
              </a:defRPr>
            </a:lvl9pPr>
          </a:lstStyle>
          <a:p/>
        </p:txBody>
      </p:sp>
      <p:sp>
        <p:nvSpPr>
          <p:cNvPr id="383" name="Google Shape;383;p25"/>
          <p:cNvSpPr txBox="1"/>
          <p:nvPr>
            <p:ph idx="11" type="ftr"/>
          </p:nvPr>
        </p:nvSpPr>
        <p:spPr>
          <a:xfrm>
            <a:off x="603504" y="4670298"/>
            <a:ext cx="7941564" cy="240030"/>
          </a:xfrm>
          <a:prstGeom prst="rect">
            <a:avLst/>
          </a:prstGeom>
          <a:noFill/>
          <a:ln>
            <a:noFill/>
          </a:ln>
        </p:spPr>
        <p:txBody>
          <a:bodyPr anchorCtr="0" anchor="ctr" bIns="34275" lIns="68575" spcFirstLastPara="1" rIns="68575" wrap="square" tIns="34275">
            <a:noAutofit/>
          </a:bodyPr>
          <a:lstStyle>
            <a:lvl1pPr lvl="0" marR="0" rtl="0" algn="r">
              <a:spcBef>
                <a:spcPts val="0"/>
              </a:spcBef>
              <a:spcAft>
                <a:spcPts val="0"/>
              </a:spcAft>
              <a:buSzPts val="1100"/>
              <a:buNone/>
              <a:defRPr sz="800">
                <a:solidFill>
                  <a:schemeClr val="lt1"/>
                </a:solidFill>
                <a:latin typeface="Rockwell"/>
                <a:ea typeface="Rockwell"/>
                <a:cs typeface="Rockwell"/>
                <a:sym typeface="Rockwell"/>
              </a:defRPr>
            </a:lvl1pPr>
            <a:lvl2pPr lvl="1" marR="0" rtl="0" algn="l">
              <a:spcBef>
                <a:spcPts val="0"/>
              </a:spcBef>
              <a:spcAft>
                <a:spcPts val="0"/>
              </a:spcAft>
              <a:buSzPts val="1100"/>
              <a:buNone/>
              <a:defRPr b="0" i="0" sz="1400" u="none" cap="none" strike="noStrike">
                <a:solidFill>
                  <a:schemeClr val="lt1"/>
                </a:solidFill>
                <a:latin typeface="Rockwell"/>
                <a:ea typeface="Rockwell"/>
                <a:cs typeface="Rockwell"/>
                <a:sym typeface="Rockwell"/>
              </a:defRPr>
            </a:lvl2pPr>
            <a:lvl3pPr lvl="2" marR="0" rtl="0" algn="l">
              <a:spcBef>
                <a:spcPts val="0"/>
              </a:spcBef>
              <a:spcAft>
                <a:spcPts val="0"/>
              </a:spcAft>
              <a:buSzPts val="1100"/>
              <a:buNone/>
              <a:defRPr b="0" i="0" sz="1400" u="none" cap="none" strike="noStrike">
                <a:solidFill>
                  <a:schemeClr val="lt1"/>
                </a:solidFill>
                <a:latin typeface="Rockwell"/>
                <a:ea typeface="Rockwell"/>
                <a:cs typeface="Rockwell"/>
                <a:sym typeface="Rockwell"/>
              </a:defRPr>
            </a:lvl3pPr>
            <a:lvl4pPr lvl="3" marR="0" rtl="0" algn="l">
              <a:spcBef>
                <a:spcPts val="0"/>
              </a:spcBef>
              <a:spcAft>
                <a:spcPts val="0"/>
              </a:spcAft>
              <a:buSzPts val="1100"/>
              <a:buNone/>
              <a:defRPr b="0" i="0" sz="1400" u="none" cap="none" strike="noStrike">
                <a:solidFill>
                  <a:schemeClr val="lt1"/>
                </a:solidFill>
                <a:latin typeface="Rockwell"/>
                <a:ea typeface="Rockwell"/>
                <a:cs typeface="Rockwell"/>
                <a:sym typeface="Rockwell"/>
              </a:defRPr>
            </a:lvl4pPr>
            <a:lvl5pPr lvl="4" marR="0" rtl="0" algn="l">
              <a:spcBef>
                <a:spcPts val="0"/>
              </a:spcBef>
              <a:spcAft>
                <a:spcPts val="0"/>
              </a:spcAft>
              <a:buSzPts val="1100"/>
              <a:buNone/>
              <a:defRPr b="0" i="0" sz="1400" u="none" cap="none" strike="noStrike">
                <a:solidFill>
                  <a:schemeClr val="lt1"/>
                </a:solidFill>
                <a:latin typeface="Rockwell"/>
                <a:ea typeface="Rockwell"/>
                <a:cs typeface="Rockwell"/>
                <a:sym typeface="Rockwell"/>
              </a:defRPr>
            </a:lvl5pPr>
            <a:lvl6pPr lvl="5" marR="0" rtl="0" algn="l">
              <a:spcBef>
                <a:spcPts val="0"/>
              </a:spcBef>
              <a:spcAft>
                <a:spcPts val="0"/>
              </a:spcAft>
              <a:buSzPts val="1100"/>
              <a:buNone/>
              <a:defRPr b="0" i="0" sz="1400" u="none" cap="none" strike="noStrike">
                <a:solidFill>
                  <a:schemeClr val="lt1"/>
                </a:solidFill>
                <a:latin typeface="Rockwell"/>
                <a:ea typeface="Rockwell"/>
                <a:cs typeface="Rockwell"/>
                <a:sym typeface="Rockwell"/>
              </a:defRPr>
            </a:lvl6pPr>
            <a:lvl7pPr lvl="6" marR="0" rtl="0" algn="l">
              <a:spcBef>
                <a:spcPts val="0"/>
              </a:spcBef>
              <a:spcAft>
                <a:spcPts val="0"/>
              </a:spcAft>
              <a:buSzPts val="1100"/>
              <a:buNone/>
              <a:defRPr b="0" i="0" sz="1400" u="none" cap="none" strike="noStrike">
                <a:solidFill>
                  <a:schemeClr val="lt1"/>
                </a:solidFill>
                <a:latin typeface="Rockwell"/>
                <a:ea typeface="Rockwell"/>
                <a:cs typeface="Rockwell"/>
                <a:sym typeface="Rockwell"/>
              </a:defRPr>
            </a:lvl7pPr>
            <a:lvl8pPr lvl="7" marR="0" rtl="0" algn="l">
              <a:spcBef>
                <a:spcPts val="0"/>
              </a:spcBef>
              <a:spcAft>
                <a:spcPts val="0"/>
              </a:spcAft>
              <a:buSzPts val="1100"/>
              <a:buNone/>
              <a:defRPr b="0" i="0" sz="1400" u="none" cap="none" strike="noStrike">
                <a:solidFill>
                  <a:schemeClr val="lt1"/>
                </a:solidFill>
                <a:latin typeface="Rockwell"/>
                <a:ea typeface="Rockwell"/>
                <a:cs typeface="Rockwell"/>
                <a:sym typeface="Rockwell"/>
              </a:defRPr>
            </a:lvl8pPr>
            <a:lvl9pPr lvl="8" marR="0" rtl="0" algn="l">
              <a:spcBef>
                <a:spcPts val="0"/>
              </a:spcBef>
              <a:spcAft>
                <a:spcPts val="0"/>
              </a:spcAft>
              <a:buSzPts val="1100"/>
              <a:buNone/>
              <a:defRPr b="0" i="0" sz="1400" u="none" cap="none" strike="noStrike">
                <a:solidFill>
                  <a:schemeClr val="lt1"/>
                </a:solidFill>
                <a:latin typeface="Rockwell"/>
                <a:ea typeface="Rockwell"/>
                <a:cs typeface="Rockwell"/>
                <a:sym typeface="Rockwell"/>
              </a:defRPr>
            </a:lvl9pPr>
          </a:lstStyle>
          <a:p/>
        </p:txBody>
      </p:sp>
      <p:sp>
        <p:nvSpPr>
          <p:cNvPr id="384" name="Google Shape;384;p25"/>
          <p:cNvSpPr txBox="1"/>
          <p:nvPr>
            <p:ph idx="12" type="sldNum"/>
          </p:nvPr>
        </p:nvSpPr>
        <p:spPr>
          <a:xfrm>
            <a:off x="7852410" y="240030"/>
            <a:ext cx="685800" cy="24003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sz="800" u="none">
                <a:solidFill>
                  <a:schemeClr val="lt1"/>
                </a:solidFill>
                <a:latin typeface="Rockwell"/>
                <a:ea typeface="Rockwell"/>
                <a:cs typeface="Rockwell"/>
                <a:sym typeface="Rockwell"/>
              </a:defRPr>
            </a:lvl1pPr>
            <a:lvl2pPr indent="0" lvl="1" marL="0" marR="0" rtl="0" algn="r">
              <a:spcBef>
                <a:spcPts val="0"/>
              </a:spcBef>
              <a:buNone/>
              <a:defRPr b="0" sz="800" u="none">
                <a:solidFill>
                  <a:schemeClr val="lt1"/>
                </a:solidFill>
                <a:latin typeface="Rockwell"/>
                <a:ea typeface="Rockwell"/>
                <a:cs typeface="Rockwell"/>
                <a:sym typeface="Rockwell"/>
              </a:defRPr>
            </a:lvl2pPr>
            <a:lvl3pPr indent="0" lvl="2" marL="0" marR="0" rtl="0" algn="r">
              <a:spcBef>
                <a:spcPts val="0"/>
              </a:spcBef>
              <a:buNone/>
              <a:defRPr b="0" sz="800" u="none">
                <a:solidFill>
                  <a:schemeClr val="lt1"/>
                </a:solidFill>
                <a:latin typeface="Rockwell"/>
                <a:ea typeface="Rockwell"/>
                <a:cs typeface="Rockwell"/>
                <a:sym typeface="Rockwell"/>
              </a:defRPr>
            </a:lvl3pPr>
            <a:lvl4pPr indent="0" lvl="3" marL="0" marR="0" rtl="0" algn="r">
              <a:spcBef>
                <a:spcPts val="0"/>
              </a:spcBef>
              <a:buNone/>
              <a:defRPr b="0" sz="800" u="none">
                <a:solidFill>
                  <a:schemeClr val="lt1"/>
                </a:solidFill>
                <a:latin typeface="Rockwell"/>
                <a:ea typeface="Rockwell"/>
                <a:cs typeface="Rockwell"/>
                <a:sym typeface="Rockwell"/>
              </a:defRPr>
            </a:lvl4pPr>
            <a:lvl5pPr indent="0" lvl="4" marL="0" marR="0" rtl="0" algn="r">
              <a:spcBef>
                <a:spcPts val="0"/>
              </a:spcBef>
              <a:buNone/>
              <a:defRPr b="0" sz="800" u="none">
                <a:solidFill>
                  <a:schemeClr val="lt1"/>
                </a:solidFill>
                <a:latin typeface="Rockwell"/>
                <a:ea typeface="Rockwell"/>
                <a:cs typeface="Rockwell"/>
                <a:sym typeface="Rockwell"/>
              </a:defRPr>
            </a:lvl5pPr>
            <a:lvl6pPr indent="0" lvl="5" marL="0" marR="0" rtl="0" algn="r">
              <a:spcBef>
                <a:spcPts val="0"/>
              </a:spcBef>
              <a:buNone/>
              <a:defRPr b="0" sz="800" u="none">
                <a:solidFill>
                  <a:schemeClr val="lt1"/>
                </a:solidFill>
                <a:latin typeface="Rockwell"/>
                <a:ea typeface="Rockwell"/>
                <a:cs typeface="Rockwell"/>
                <a:sym typeface="Rockwell"/>
              </a:defRPr>
            </a:lvl6pPr>
            <a:lvl7pPr indent="0" lvl="6" marL="0" marR="0" rtl="0" algn="r">
              <a:spcBef>
                <a:spcPts val="0"/>
              </a:spcBef>
              <a:buNone/>
              <a:defRPr b="0" sz="800" u="none">
                <a:solidFill>
                  <a:schemeClr val="lt1"/>
                </a:solidFill>
                <a:latin typeface="Rockwell"/>
                <a:ea typeface="Rockwell"/>
                <a:cs typeface="Rockwell"/>
                <a:sym typeface="Rockwell"/>
              </a:defRPr>
            </a:lvl7pPr>
            <a:lvl8pPr indent="0" lvl="7" marL="0" marR="0" rtl="0" algn="r">
              <a:spcBef>
                <a:spcPts val="0"/>
              </a:spcBef>
              <a:buNone/>
              <a:defRPr b="0" sz="800" u="none">
                <a:solidFill>
                  <a:schemeClr val="lt1"/>
                </a:solidFill>
                <a:latin typeface="Rockwell"/>
                <a:ea typeface="Rockwell"/>
                <a:cs typeface="Rockwell"/>
                <a:sym typeface="Rockwell"/>
              </a:defRPr>
            </a:lvl8pPr>
            <a:lvl9pPr indent="0" lvl="8" marL="0" marR="0" rtl="0" algn="r">
              <a:spcBef>
                <a:spcPts val="0"/>
              </a:spcBef>
              <a:buNone/>
              <a:defRPr b="0" sz="800" u="none">
                <a:solidFill>
                  <a:schemeClr val="lt1"/>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70"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hyperlink" Target="http://bit.ly/2XuONOu"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 Id="rId3"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 Id="rId3"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 Id="rId3" Type="http://schemas.openxmlformats.org/officeDocument/2006/relationships/image" Target="../media/image1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 Id="rId3"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xml"/><Relationship Id="rId3" Type="http://schemas.openxmlformats.org/officeDocument/2006/relationships/image" Target="../media/image7.png"/><Relationship Id="rId4" Type="http://schemas.openxmlformats.org/officeDocument/2006/relationships/image" Target="../media/image17.png"/><Relationship Id="rId5" Type="http://schemas.openxmlformats.org/officeDocument/2006/relationships/image" Target="../media/image2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xml"/><Relationship Id="rId3" Type="http://schemas.openxmlformats.org/officeDocument/2006/relationships/image" Target="../media/image1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0.xml"/><Relationship Id="rId3" Type="http://schemas.openxmlformats.org/officeDocument/2006/relationships/image" Target="../media/image2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2.xml"/><Relationship Id="rId3" Type="http://schemas.openxmlformats.org/officeDocument/2006/relationships/image" Target="../media/image2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4.xml"/><Relationship Id="rId3" Type="http://schemas.openxmlformats.org/officeDocument/2006/relationships/image" Target="../media/image1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6.xml"/><Relationship Id="rId3" Type="http://schemas.openxmlformats.org/officeDocument/2006/relationships/image" Target="../media/image2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7.xml"/><Relationship Id="rId3" Type="http://schemas.openxmlformats.org/officeDocument/2006/relationships/image" Target="../media/image1.png"/><Relationship Id="rId4" Type="http://schemas.openxmlformats.org/officeDocument/2006/relationships/image" Target="../media/image26.png"/><Relationship Id="rId5" Type="http://schemas.openxmlformats.org/officeDocument/2006/relationships/image" Target="../media/image2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8.xml"/><Relationship Id="rId3" Type="http://schemas.openxmlformats.org/officeDocument/2006/relationships/image" Target="../media/image2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image" Target="../media/image1.png"/><Relationship Id="rId4" Type="http://schemas.openxmlformats.org/officeDocument/2006/relationships/image" Target="../media/image4.png"/><Relationship Id="rId5"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0.xml"/><Relationship Id="rId3" Type="http://schemas.openxmlformats.org/officeDocument/2006/relationships/image" Target="../media/image2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1.xml"/><Relationship Id="rId3" Type="http://schemas.openxmlformats.org/officeDocument/2006/relationships/hyperlink" Target="http://bit.ly/2XuONOu"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5.xml"/><Relationship Id="rId3" Type="http://schemas.openxmlformats.org/officeDocument/2006/relationships/image" Target="../media/image8.png"/><Relationship Id="rId4" Type="http://schemas.openxmlformats.org/officeDocument/2006/relationships/image" Target="../media/image28.png"/><Relationship Id="rId5"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 Id="rId3" Type="http://schemas.openxmlformats.org/officeDocument/2006/relationships/image" Target="../media/image1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 Id="rId3"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 Id="rId3" Type="http://schemas.openxmlformats.org/officeDocument/2006/relationships/image" Target="../media/image10.png"/><Relationship Id="rId4" Type="http://schemas.openxmlformats.org/officeDocument/2006/relationships/image" Target="../media/image13.png"/><Relationship Id="rId5"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0" name="Shape 420"/>
        <p:cNvGrpSpPr/>
        <p:nvPr/>
      </p:nvGrpSpPr>
      <p:grpSpPr>
        <a:xfrm>
          <a:off x="0" y="0"/>
          <a:ext cx="0" cy="0"/>
          <a:chOff x="0" y="0"/>
          <a:chExt cx="0" cy="0"/>
        </a:xfrm>
      </p:grpSpPr>
      <p:sp>
        <p:nvSpPr>
          <p:cNvPr id="421" name="Google Shape;421;p27"/>
          <p:cNvSpPr txBox="1"/>
          <p:nvPr>
            <p:ph type="ctrTitle"/>
          </p:nvPr>
        </p:nvSpPr>
        <p:spPr>
          <a:xfrm>
            <a:off x="1358875" y="923900"/>
            <a:ext cx="6510000" cy="825300"/>
          </a:xfrm>
          <a:prstGeom prst="rect">
            <a:avLst/>
          </a:prstGeom>
          <a:noFill/>
          <a:ln>
            <a:noFill/>
          </a:ln>
        </p:spPr>
        <p:txBody>
          <a:bodyPr anchorCtr="0" anchor="b" bIns="0" lIns="171450" spcFirstLastPara="1" rIns="171450" wrap="square" tIns="171450">
            <a:noAutofit/>
          </a:bodyPr>
          <a:lstStyle/>
          <a:p>
            <a:pPr indent="0" lvl="0" marL="0" rtl="0" algn="ctr">
              <a:lnSpc>
                <a:spcPct val="80000"/>
              </a:lnSpc>
              <a:spcBef>
                <a:spcPts val="0"/>
              </a:spcBef>
              <a:spcAft>
                <a:spcPts val="0"/>
              </a:spcAft>
              <a:buClr>
                <a:srgbClr val="FFFEFF"/>
              </a:buClr>
              <a:buSzPts val="3600"/>
              <a:buFont typeface="Calibri"/>
              <a:buNone/>
            </a:pPr>
            <a:r>
              <a:rPr lang="en" sz="2600"/>
              <a:t>14 Reasons Why Teaching Is So Hard </a:t>
            </a:r>
            <a:endParaRPr sz="2600"/>
          </a:p>
          <a:p>
            <a:pPr indent="0" lvl="0" marL="0" rtl="0" algn="ctr">
              <a:lnSpc>
                <a:spcPct val="80000"/>
              </a:lnSpc>
              <a:spcBef>
                <a:spcPts val="0"/>
              </a:spcBef>
              <a:spcAft>
                <a:spcPts val="0"/>
              </a:spcAft>
              <a:buClr>
                <a:srgbClr val="FFFEFF"/>
              </a:buClr>
              <a:buSzPts val="3600"/>
              <a:buFont typeface="Calibri"/>
              <a:buNone/>
            </a:pPr>
            <a:r>
              <a:rPr lang="en" sz="2600"/>
              <a:t>(and some ways to make it easier)</a:t>
            </a:r>
            <a:endParaRPr sz="400"/>
          </a:p>
        </p:txBody>
      </p:sp>
      <p:sp>
        <p:nvSpPr>
          <p:cNvPr id="422" name="Google Shape;422;p27"/>
          <p:cNvSpPr txBox="1"/>
          <p:nvPr>
            <p:ph idx="1" type="subTitle"/>
          </p:nvPr>
        </p:nvSpPr>
        <p:spPr>
          <a:xfrm>
            <a:off x="1319425" y="1849850"/>
            <a:ext cx="6505200" cy="1884900"/>
          </a:xfrm>
          <a:prstGeom prst="rect">
            <a:avLst/>
          </a:prstGeom>
          <a:noFill/>
          <a:ln>
            <a:noFill/>
          </a:ln>
        </p:spPr>
        <p:txBody>
          <a:bodyPr anchorCtr="0" anchor="t" bIns="34275" lIns="68575" spcFirstLastPara="1" rIns="68575" wrap="square" tIns="0">
            <a:noAutofit/>
          </a:bodyPr>
          <a:lstStyle/>
          <a:p>
            <a:pPr indent="0" lvl="0" marL="0" rtl="0" algn="ctr">
              <a:lnSpc>
                <a:spcPct val="100000"/>
              </a:lnSpc>
              <a:spcBef>
                <a:spcPts val="0"/>
              </a:spcBef>
              <a:spcAft>
                <a:spcPts val="0"/>
              </a:spcAft>
              <a:buSzPts val="2300"/>
              <a:buNone/>
            </a:pPr>
            <a:r>
              <a:rPr lang="en" sz="1900"/>
              <a:t>Mike Roberts</a:t>
            </a:r>
            <a:endParaRPr sz="900"/>
          </a:p>
          <a:p>
            <a:pPr indent="0" lvl="0" marL="0" rtl="0" algn="ctr">
              <a:lnSpc>
                <a:spcPct val="100000"/>
              </a:lnSpc>
              <a:spcBef>
                <a:spcPts val="800"/>
              </a:spcBef>
              <a:spcAft>
                <a:spcPts val="0"/>
              </a:spcAft>
              <a:buSzPts val="2300"/>
              <a:buNone/>
            </a:pPr>
            <a:r>
              <a:rPr lang="en" sz="1900"/>
              <a:t>Website:thebaldenglishteacher.com</a:t>
            </a:r>
            <a:endParaRPr sz="1900"/>
          </a:p>
          <a:p>
            <a:pPr indent="0" lvl="0" marL="0" rtl="0" algn="ctr">
              <a:lnSpc>
                <a:spcPct val="100000"/>
              </a:lnSpc>
              <a:spcBef>
                <a:spcPts val="800"/>
              </a:spcBef>
              <a:spcAft>
                <a:spcPts val="0"/>
              </a:spcAft>
              <a:buSzPts val="2300"/>
              <a:buNone/>
            </a:pPr>
            <a:r>
              <a:rPr lang="en" sz="1900"/>
              <a:t>Email: </a:t>
            </a:r>
            <a:r>
              <a:rPr lang="en" sz="1900"/>
              <a:t>thebaldenglishteacher@gmail.com</a:t>
            </a:r>
            <a:endParaRPr sz="1900"/>
          </a:p>
          <a:p>
            <a:pPr indent="0" lvl="0" marL="0" rtl="0" algn="ctr">
              <a:lnSpc>
                <a:spcPct val="100000"/>
              </a:lnSpc>
              <a:spcBef>
                <a:spcPts val="800"/>
              </a:spcBef>
              <a:spcAft>
                <a:spcPts val="0"/>
              </a:spcAft>
              <a:buSzPts val="2300"/>
              <a:buNone/>
            </a:pPr>
            <a:r>
              <a:rPr lang="en" sz="1900"/>
              <a:t>Twitter: @baldroberts (Twitter)</a:t>
            </a:r>
            <a:endParaRPr sz="1900"/>
          </a:p>
          <a:p>
            <a:pPr indent="0" lvl="0" marL="0" rtl="0" algn="ctr">
              <a:lnSpc>
                <a:spcPct val="100000"/>
              </a:lnSpc>
              <a:spcBef>
                <a:spcPts val="800"/>
              </a:spcBef>
              <a:spcAft>
                <a:spcPts val="0"/>
              </a:spcAft>
              <a:buSzPts val="2300"/>
              <a:buNone/>
            </a:pPr>
            <a:r>
              <a:rPr lang="en" sz="1900"/>
              <a:t>Link to Slides: </a:t>
            </a:r>
            <a:r>
              <a:rPr lang="en" sz="1900" u="sng">
                <a:solidFill>
                  <a:srgbClr val="FFFFFF"/>
                </a:solidFill>
                <a:hlinkClick r:id="rId3">
                  <a:extLst>
                    <a:ext uri="{A12FA001-AC4F-418D-AE19-62706E023703}">
                      <ahyp:hlinkClr val="tx"/>
                    </a:ext>
                  </a:extLst>
                </a:hlinkClick>
              </a:rPr>
              <a:t>http://bit.ly/2XuONOu</a:t>
            </a:r>
            <a:endParaRPr sz="1900">
              <a:solidFill>
                <a:srgbClr val="FFFFFF"/>
              </a:solidFill>
            </a:endParaRPr>
          </a:p>
          <a:p>
            <a:pPr indent="0" lvl="0" marL="0" rtl="0" algn="ctr">
              <a:lnSpc>
                <a:spcPct val="100000"/>
              </a:lnSpc>
              <a:spcBef>
                <a:spcPts val="800"/>
              </a:spcBef>
              <a:spcAft>
                <a:spcPts val="0"/>
              </a:spcAft>
              <a:buSzPts val="2300"/>
              <a:buNone/>
            </a:pPr>
            <a:r>
              <a:t/>
            </a:r>
            <a:endParaRPr sz="21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99" name="Shape 799"/>
        <p:cNvGrpSpPr/>
        <p:nvPr/>
      </p:nvGrpSpPr>
      <p:grpSpPr>
        <a:xfrm>
          <a:off x="0" y="0"/>
          <a:ext cx="0" cy="0"/>
          <a:chOff x="0" y="0"/>
          <a:chExt cx="0" cy="0"/>
        </a:xfrm>
      </p:grpSpPr>
      <p:grpSp>
        <p:nvGrpSpPr>
          <p:cNvPr id="800" name="Google Shape;800;p36"/>
          <p:cNvGrpSpPr/>
          <p:nvPr/>
        </p:nvGrpSpPr>
        <p:grpSpPr>
          <a:xfrm>
            <a:off x="-247255" y="-44532"/>
            <a:ext cx="9386888" cy="5192849"/>
            <a:chOff x="-329674" y="-51881"/>
            <a:chExt cx="12515851" cy="6923798"/>
          </a:xfrm>
        </p:grpSpPr>
        <p:sp>
          <p:nvSpPr>
            <p:cNvPr id="801" name="Google Shape;801;p36"/>
            <p:cNvSpPr/>
            <p:nvPr/>
          </p:nvSpPr>
          <p:spPr>
            <a:xfrm>
              <a:off x="-329674" y="1298404"/>
              <a:ext cx="9702800" cy="5573512"/>
            </a:xfrm>
            <a:custGeom>
              <a:rect b="b" l="l" r="r" t="t"/>
              <a:pathLst>
                <a:path extrusionOk="0" h="1169" w="2038">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802" name="Google Shape;802;p36"/>
            <p:cNvSpPr/>
            <p:nvPr/>
          </p:nvSpPr>
          <p:spPr>
            <a:xfrm>
              <a:off x="670451" y="2018236"/>
              <a:ext cx="7373938" cy="4848892"/>
            </a:xfrm>
            <a:custGeom>
              <a:rect b="b" l="l" r="r" t="t"/>
              <a:pathLst>
                <a:path extrusionOk="0" h="1017" w="1549">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803" name="Google Shape;803;p36"/>
            <p:cNvSpPr/>
            <p:nvPr/>
          </p:nvSpPr>
          <p:spPr>
            <a:xfrm>
              <a:off x="251351" y="1788400"/>
              <a:ext cx="8035925" cy="5083516"/>
            </a:xfrm>
            <a:custGeom>
              <a:rect b="b" l="l" r="r" t="t"/>
              <a:pathLst>
                <a:path extrusionOk="0" h="1066" w="1688">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cap="flat" cmpd="sng" w="9525">
              <a:solidFill>
                <a:schemeClr val="dk1">
                  <a:alpha val="20000"/>
                </a:schemeClr>
              </a:solidFill>
              <a:prstDash val="dash"/>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804" name="Google Shape;804;p36"/>
            <p:cNvSpPr/>
            <p:nvPr/>
          </p:nvSpPr>
          <p:spPr>
            <a:xfrm>
              <a:off x="-1061" y="549842"/>
              <a:ext cx="10334625" cy="6322075"/>
            </a:xfrm>
            <a:custGeom>
              <a:rect b="b" l="l" r="r" t="t"/>
              <a:pathLst>
                <a:path extrusionOk="0" h="1326" w="2171">
                  <a:moveTo>
                    <a:pt x="1873" y="1326"/>
                  </a:moveTo>
                  <a:cubicBezTo>
                    <a:pt x="2171" y="1045"/>
                    <a:pt x="1825" y="678"/>
                    <a:pt x="1609" y="473"/>
                  </a:cubicBezTo>
                  <a:cubicBezTo>
                    <a:pt x="1406" y="281"/>
                    <a:pt x="1159" y="116"/>
                    <a:pt x="880" y="63"/>
                  </a:cubicBezTo>
                  <a:cubicBezTo>
                    <a:pt x="545" y="0"/>
                    <a:pt x="214" y="161"/>
                    <a:pt x="0" y="423"/>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805" name="Google Shape;805;p36"/>
            <p:cNvSpPr/>
            <p:nvPr/>
          </p:nvSpPr>
          <p:spPr>
            <a:xfrm>
              <a:off x="3701" y="6186246"/>
              <a:ext cx="504825" cy="681527"/>
            </a:xfrm>
            <a:custGeom>
              <a:rect b="b" l="l" r="r" t="t"/>
              <a:pathLst>
                <a:path extrusionOk="0" h="143" w="106">
                  <a:moveTo>
                    <a:pt x="0" y="0"/>
                  </a:moveTo>
                  <a:cubicBezTo>
                    <a:pt x="35" y="54"/>
                    <a:pt x="70" y="101"/>
                    <a:pt x="106" y="143"/>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806" name="Google Shape;806;p36"/>
            <p:cNvSpPr/>
            <p:nvPr/>
          </p:nvSpPr>
          <p:spPr>
            <a:xfrm>
              <a:off x="-1061" y="-51881"/>
              <a:ext cx="11091863" cy="6923796"/>
            </a:xfrm>
            <a:custGeom>
              <a:rect b="b" l="l" r="r" t="t"/>
              <a:pathLst>
                <a:path extrusionOk="0" h="1452" w="2330">
                  <a:moveTo>
                    <a:pt x="2046" y="1452"/>
                  </a:moveTo>
                  <a:cubicBezTo>
                    <a:pt x="2330" y="1153"/>
                    <a:pt x="2049" y="821"/>
                    <a:pt x="1813" y="601"/>
                  </a:cubicBezTo>
                  <a:cubicBezTo>
                    <a:pt x="1569" y="375"/>
                    <a:pt x="1282" y="179"/>
                    <a:pt x="956" y="97"/>
                  </a:cubicBezTo>
                  <a:cubicBezTo>
                    <a:pt x="572" y="0"/>
                    <a:pt x="292" y="101"/>
                    <a:pt x="0" y="366"/>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807" name="Google Shape;807;p36"/>
            <p:cNvSpPr/>
            <p:nvPr/>
          </p:nvSpPr>
          <p:spPr>
            <a:xfrm>
              <a:off x="5426601" y="5579"/>
              <a:ext cx="5788025" cy="6847184"/>
            </a:xfrm>
            <a:custGeom>
              <a:rect b="b" l="l" r="r" t="t"/>
              <a:pathLst>
                <a:path extrusionOk="0" h="1436" w="1216">
                  <a:moveTo>
                    <a:pt x="1094" y="1436"/>
                  </a:moveTo>
                  <a:cubicBezTo>
                    <a:pt x="1216" y="1114"/>
                    <a:pt x="904" y="770"/>
                    <a:pt x="709" y="551"/>
                  </a:cubicBezTo>
                  <a:cubicBezTo>
                    <a:pt x="509" y="327"/>
                    <a:pt x="274" y="127"/>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808" name="Google Shape;808;p36"/>
            <p:cNvSpPr/>
            <p:nvPr/>
          </p:nvSpPr>
          <p:spPr>
            <a:xfrm>
              <a:off x="-1061" y="5579"/>
              <a:ext cx="1057275" cy="614491"/>
            </a:xfrm>
            <a:custGeom>
              <a:rect b="b" l="l" r="r" t="t"/>
              <a:pathLst>
                <a:path extrusionOk="0" h="129" w="222">
                  <a:moveTo>
                    <a:pt x="222" y="0"/>
                  </a:moveTo>
                  <a:cubicBezTo>
                    <a:pt x="152" y="35"/>
                    <a:pt x="76" y="78"/>
                    <a:pt x="0" y="129"/>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809" name="Google Shape;809;p36"/>
            <p:cNvSpPr/>
            <p:nvPr/>
          </p:nvSpPr>
          <p:spPr>
            <a:xfrm>
              <a:off x="5821889" y="5579"/>
              <a:ext cx="5588000" cy="6866337"/>
            </a:xfrm>
            <a:custGeom>
              <a:rect b="b" l="l" r="r" t="t"/>
              <a:pathLst>
                <a:path extrusionOk="0" h="1440" w="1174">
                  <a:moveTo>
                    <a:pt x="1067" y="1440"/>
                  </a:moveTo>
                  <a:cubicBezTo>
                    <a:pt x="1174" y="1124"/>
                    <a:pt x="887" y="797"/>
                    <a:pt x="698" y="577"/>
                  </a:cubicBezTo>
                  <a:cubicBezTo>
                    <a:pt x="500" y="348"/>
                    <a:pt x="270" y="141"/>
                    <a:pt x="0" y="0"/>
                  </a:cubicBezTo>
                </a:path>
              </a:pathLst>
            </a:custGeom>
            <a:noFill/>
            <a:ln cap="flat" cmpd="sng" w="9525">
              <a:solidFill>
                <a:schemeClr val="dk1">
                  <a:alpha val="20000"/>
                </a:schemeClr>
              </a:solidFill>
              <a:prstDash val="dash"/>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810" name="Google Shape;810;p36"/>
            <p:cNvSpPr/>
            <p:nvPr/>
          </p:nvSpPr>
          <p:spPr>
            <a:xfrm>
              <a:off x="3701" y="790"/>
              <a:ext cx="595313" cy="352734"/>
            </a:xfrm>
            <a:custGeom>
              <a:rect b="b" l="l" r="r" t="t"/>
              <a:pathLst>
                <a:path extrusionOk="0" h="74" w="125">
                  <a:moveTo>
                    <a:pt x="125" y="0"/>
                  </a:moveTo>
                  <a:cubicBezTo>
                    <a:pt x="85" y="22"/>
                    <a:pt x="43" y="47"/>
                    <a:pt x="0" y="74"/>
                  </a:cubicBezTo>
                </a:path>
              </a:pathLst>
            </a:custGeom>
            <a:noFill/>
            <a:ln cap="flat" cmpd="sng" w="9525">
              <a:solidFill>
                <a:schemeClr val="dk1">
                  <a:alpha val="20000"/>
                </a:schemeClr>
              </a:solidFill>
              <a:prstDash val="dash"/>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811" name="Google Shape;811;p36"/>
            <p:cNvSpPr/>
            <p:nvPr/>
          </p:nvSpPr>
          <p:spPr>
            <a:xfrm>
              <a:off x="6012389" y="5579"/>
              <a:ext cx="5497513" cy="6866337"/>
            </a:xfrm>
            <a:custGeom>
              <a:rect b="b" l="l" r="r" t="t"/>
              <a:pathLst>
                <a:path extrusionOk="0" h="1440" w="1155">
                  <a:moveTo>
                    <a:pt x="1056" y="1440"/>
                  </a:moveTo>
                  <a:cubicBezTo>
                    <a:pt x="1155" y="1123"/>
                    <a:pt x="875" y="801"/>
                    <a:pt x="686" y="580"/>
                  </a:cubicBezTo>
                  <a:cubicBezTo>
                    <a:pt x="491" y="352"/>
                    <a:pt x="264" y="145"/>
                    <a:pt x="0" y="0"/>
                  </a:cubicBezTo>
                </a:path>
              </a:pathLst>
            </a:custGeom>
            <a:noFill/>
            <a:ln cap="flat" cmpd="sng" w="12700">
              <a:solidFill>
                <a:schemeClr val="dk1">
                  <a:alpha val="20000"/>
                </a:schemeClr>
              </a:solidFill>
              <a:prstDash val="dashDot"/>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812" name="Google Shape;812;p36"/>
            <p:cNvSpPr/>
            <p:nvPr/>
          </p:nvSpPr>
          <p:spPr>
            <a:xfrm>
              <a:off x="-1061" y="5579"/>
              <a:ext cx="357188" cy="213875"/>
            </a:xfrm>
            <a:custGeom>
              <a:rect b="b" l="l" r="r" t="t"/>
              <a:pathLst>
                <a:path extrusionOk="0" h="45" w="75">
                  <a:moveTo>
                    <a:pt x="75" y="0"/>
                  </a:moveTo>
                  <a:cubicBezTo>
                    <a:pt x="50" y="14"/>
                    <a:pt x="25" y="29"/>
                    <a:pt x="0" y="45"/>
                  </a:cubicBezTo>
                </a:path>
              </a:pathLst>
            </a:custGeom>
            <a:noFill/>
            <a:ln cap="flat" cmpd="sng" w="12700">
              <a:solidFill>
                <a:schemeClr val="dk1">
                  <a:alpha val="20000"/>
                </a:schemeClr>
              </a:solidFill>
              <a:prstDash val="dashDot"/>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813" name="Google Shape;813;p36"/>
            <p:cNvSpPr/>
            <p:nvPr/>
          </p:nvSpPr>
          <p:spPr>
            <a:xfrm>
              <a:off x="6210826" y="790"/>
              <a:ext cx="5522913" cy="6871126"/>
            </a:xfrm>
            <a:custGeom>
              <a:rect b="b" l="l" r="r" t="t"/>
              <a:pathLst>
                <a:path extrusionOk="0" h="1441" w="1160">
                  <a:moveTo>
                    <a:pt x="1053" y="1441"/>
                  </a:moveTo>
                  <a:cubicBezTo>
                    <a:pt x="1160" y="1129"/>
                    <a:pt x="892" y="817"/>
                    <a:pt x="705" y="599"/>
                  </a:cubicBezTo>
                  <a:cubicBezTo>
                    <a:pt x="503" y="365"/>
                    <a:pt x="270" y="152"/>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814" name="Google Shape;814;p36"/>
            <p:cNvSpPr/>
            <p:nvPr/>
          </p:nvSpPr>
          <p:spPr>
            <a:xfrm>
              <a:off x="6463239" y="5579"/>
              <a:ext cx="5413375" cy="6866337"/>
            </a:xfrm>
            <a:custGeom>
              <a:rect b="b" l="l" r="r" t="t"/>
              <a:pathLst>
                <a:path extrusionOk="0" h="1440" w="1137">
                  <a:moveTo>
                    <a:pt x="1040" y="1440"/>
                  </a:moveTo>
                  <a:cubicBezTo>
                    <a:pt x="1137" y="1131"/>
                    <a:pt x="883" y="828"/>
                    <a:pt x="698" y="611"/>
                  </a:cubicBezTo>
                  <a:cubicBezTo>
                    <a:pt x="498" y="375"/>
                    <a:pt x="268" y="159"/>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815" name="Google Shape;815;p36"/>
            <p:cNvSpPr/>
            <p:nvPr/>
          </p:nvSpPr>
          <p:spPr>
            <a:xfrm>
              <a:off x="6877576" y="5579"/>
              <a:ext cx="5037138" cy="6861550"/>
            </a:xfrm>
            <a:custGeom>
              <a:rect b="b" l="l" r="r" t="t"/>
              <a:pathLst>
                <a:path extrusionOk="0" h="1439" w="1058">
                  <a:moveTo>
                    <a:pt x="1011" y="1439"/>
                  </a:moveTo>
                  <a:cubicBezTo>
                    <a:pt x="1058" y="1131"/>
                    <a:pt x="825" y="841"/>
                    <a:pt x="648" y="617"/>
                  </a:cubicBezTo>
                  <a:cubicBezTo>
                    <a:pt x="462" y="383"/>
                    <a:pt x="248" y="168"/>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816" name="Google Shape;816;p36"/>
            <p:cNvSpPr/>
            <p:nvPr/>
          </p:nvSpPr>
          <p:spPr>
            <a:xfrm>
              <a:off x="8768289" y="5579"/>
              <a:ext cx="3417888" cy="2742066"/>
            </a:xfrm>
            <a:custGeom>
              <a:rect b="b" l="l" r="r" t="t"/>
              <a:pathLst>
                <a:path extrusionOk="0" h="575" w="718">
                  <a:moveTo>
                    <a:pt x="718" y="575"/>
                  </a:moveTo>
                  <a:cubicBezTo>
                    <a:pt x="500" y="360"/>
                    <a:pt x="260" y="163"/>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817" name="Google Shape;817;p36"/>
            <p:cNvSpPr/>
            <p:nvPr/>
          </p:nvSpPr>
          <p:spPr>
            <a:xfrm>
              <a:off x="9235014" y="10367"/>
              <a:ext cx="2951163" cy="2555325"/>
            </a:xfrm>
            <a:custGeom>
              <a:rect b="b" l="l" r="r" t="t"/>
              <a:pathLst>
                <a:path extrusionOk="0" h="536" w="620">
                  <a:moveTo>
                    <a:pt x="620" y="536"/>
                  </a:moveTo>
                  <a:cubicBezTo>
                    <a:pt x="404" y="314"/>
                    <a:pt x="196" y="138"/>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818" name="Google Shape;818;p36"/>
            <p:cNvSpPr/>
            <p:nvPr/>
          </p:nvSpPr>
          <p:spPr>
            <a:xfrm>
              <a:off x="10020826" y="5579"/>
              <a:ext cx="2165350" cy="1358265"/>
            </a:xfrm>
            <a:custGeom>
              <a:rect b="b" l="l" r="r" t="t"/>
              <a:pathLst>
                <a:path extrusionOk="0" h="285" w="455">
                  <a:moveTo>
                    <a:pt x="0" y="0"/>
                  </a:moveTo>
                  <a:cubicBezTo>
                    <a:pt x="153" y="85"/>
                    <a:pt x="308" y="180"/>
                    <a:pt x="455" y="285"/>
                  </a:cubicBezTo>
                </a:path>
              </a:pathLst>
            </a:custGeom>
            <a:noFill/>
            <a:ln cap="flat" cmpd="sng" w="9525">
              <a:solidFill>
                <a:schemeClr val="dk1">
                  <a:alpha val="20000"/>
                </a:schemeClr>
              </a:solidFill>
              <a:prstDash val="dash"/>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819" name="Google Shape;819;p36"/>
            <p:cNvSpPr/>
            <p:nvPr/>
          </p:nvSpPr>
          <p:spPr>
            <a:xfrm>
              <a:off x="11290826" y="5579"/>
              <a:ext cx="895350" cy="534687"/>
            </a:xfrm>
            <a:custGeom>
              <a:rect b="b" l="l" r="r" t="t"/>
              <a:pathLst>
                <a:path extrusionOk="0" h="112" w="188">
                  <a:moveTo>
                    <a:pt x="0" y="0"/>
                  </a:moveTo>
                  <a:cubicBezTo>
                    <a:pt x="63" y="36"/>
                    <a:pt x="126" y="73"/>
                    <a:pt x="188" y="112"/>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grpSp>
      <p:grpSp>
        <p:nvGrpSpPr>
          <p:cNvPr id="820" name="Google Shape;820;p36"/>
          <p:cNvGrpSpPr/>
          <p:nvPr/>
        </p:nvGrpSpPr>
        <p:grpSpPr>
          <a:xfrm>
            <a:off x="1251970" y="889862"/>
            <a:ext cx="6636259" cy="3358450"/>
            <a:chOff x="1669293" y="1186483"/>
            <a:chExt cx="8848345" cy="4477933"/>
          </a:xfrm>
        </p:grpSpPr>
        <p:sp>
          <p:nvSpPr>
            <p:cNvPr id="821" name="Google Shape;821;p36"/>
            <p:cNvSpPr/>
            <p:nvPr/>
          </p:nvSpPr>
          <p:spPr>
            <a:xfrm>
              <a:off x="1674042" y="1186483"/>
              <a:ext cx="8843596" cy="716184"/>
            </a:xfrm>
            <a:prstGeom prst="rect">
              <a:avLst/>
            </a:prstGeom>
            <a:solidFill>
              <a:schemeClr val="accent1"/>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822" name="Google Shape;822;p36"/>
            <p:cNvSpPr/>
            <p:nvPr/>
          </p:nvSpPr>
          <p:spPr>
            <a:xfrm rot="10800000">
              <a:off x="5892384" y="5313353"/>
              <a:ext cx="407233" cy="351063"/>
            </a:xfrm>
            <a:prstGeom prst="triangle">
              <a:avLst>
                <a:gd fmla="val 50000" name="adj"/>
              </a:avLst>
            </a:prstGeom>
            <a:solidFill>
              <a:schemeClr val="accent1"/>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823" name="Google Shape;823;p36"/>
            <p:cNvSpPr/>
            <p:nvPr/>
          </p:nvSpPr>
          <p:spPr>
            <a:xfrm>
              <a:off x="1669293" y="1991156"/>
              <a:ext cx="8845667" cy="3322196"/>
            </a:xfrm>
            <a:prstGeom prst="rect">
              <a:avLst/>
            </a:prstGeom>
            <a:solidFill>
              <a:schemeClr val="accent1"/>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grpSp>
      <p:sp>
        <p:nvSpPr>
          <p:cNvPr id="824" name="Google Shape;824;p36"/>
          <p:cNvSpPr/>
          <p:nvPr/>
        </p:nvSpPr>
        <p:spPr>
          <a:xfrm>
            <a:off x="0" y="0"/>
            <a:ext cx="9143772" cy="51435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Rockwell"/>
              <a:ea typeface="Rockwell"/>
              <a:cs typeface="Rockwell"/>
              <a:sym typeface="Rockwell"/>
            </a:endParaRPr>
          </a:p>
        </p:txBody>
      </p:sp>
      <p:grpSp>
        <p:nvGrpSpPr>
          <p:cNvPr id="825" name="Google Shape;825;p36"/>
          <p:cNvGrpSpPr/>
          <p:nvPr/>
        </p:nvGrpSpPr>
        <p:grpSpPr>
          <a:xfrm>
            <a:off x="-247255" y="-44532"/>
            <a:ext cx="9386888" cy="5192849"/>
            <a:chOff x="-329674" y="-51881"/>
            <a:chExt cx="12515851" cy="6923798"/>
          </a:xfrm>
        </p:grpSpPr>
        <p:sp>
          <p:nvSpPr>
            <p:cNvPr id="826" name="Google Shape;826;p36"/>
            <p:cNvSpPr/>
            <p:nvPr/>
          </p:nvSpPr>
          <p:spPr>
            <a:xfrm>
              <a:off x="-329674" y="1298404"/>
              <a:ext cx="9702800" cy="5573512"/>
            </a:xfrm>
            <a:custGeom>
              <a:rect b="b" l="l" r="r" t="t"/>
              <a:pathLst>
                <a:path extrusionOk="0" h="1169" w="2038">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827" name="Google Shape;827;p36"/>
            <p:cNvSpPr/>
            <p:nvPr/>
          </p:nvSpPr>
          <p:spPr>
            <a:xfrm>
              <a:off x="670451" y="2018236"/>
              <a:ext cx="7373938" cy="4848892"/>
            </a:xfrm>
            <a:custGeom>
              <a:rect b="b" l="l" r="r" t="t"/>
              <a:pathLst>
                <a:path extrusionOk="0" h="1017" w="1549">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828" name="Google Shape;828;p36"/>
            <p:cNvSpPr/>
            <p:nvPr/>
          </p:nvSpPr>
          <p:spPr>
            <a:xfrm>
              <a:off x="251351" y="1788400"/>
              <a:ext cx="8035925" cy="5083516"/>
            </a:xfrm>
            <a:custGeom>
              <a:rect b="b" l="l" r="r" t="t"/>
              <a:pathLst>
                <a:path extrusionOk="0" h="1066" w="1688">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cap="flat" cmpd="sng" w="9525">
              <a:solidFill>
                <a:schemeClr val="dk1">
                  <a:alpha val="20000"/>
                </a:schemeClr>
              </a:solidFill>
              <a:prstDash val="dash"/>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829" name="Google Shape;829;p36"/>
            <p:cNvSpPr/>
            <p:nvPr/>
          </p:nvSpPr>
          <p:spPr>
            <a:xfrm>
              <a:off x="-1061" y="549842"/>
              <a:ext cx="10334625" cy="6322075"/>
            </a:xfrm>
            <a:custGeom>
              <a:rect b="b" l="l" r="r" t="t"/>
              <a:pathLst>
                <a:path extrusionOk="0" h="1326" w="2171">
                  <a:moveTo>
                    <a:pt x="1873" y="1326"/>
                  </a:moveTo>
                  <a:cubicBezTo>
                    <a:pt x="2171" y="1045"/>
                    <a:pt x="1825" y="678"/>
                    <a:pt x="1609" y="473"/>
                  </a:cubicBezTo>
                  <a:cubicBezTo>
                    <a:pt x="1406" y="281"/>
                    <a:pt x="1159" y="116"/>
                    <a:pt x="880" y="63"/>
                  </a:cubicBezTo>
                  <a:cubicBezTo>
                    <a:pt x="545" y="0"/>
                    <a:pt x="214" y="161"/>
                    <a:pt x="0" y="423"/>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830" name="Google Shape;830;p36"/>
            <p:cNvSpPr/>
            <p:nvPr/>
          </p:nvSpPr>
          <p:spPr>
            <a:xfrm>
              <a:off x="3701" y="6186246"/>
              <a:ext cx="504825" cy="681527"/>
            </a:xfrm>
            <a:custGeom>
              <a:rect b="b" l="l" r="r" t="t"/>
              <a:pathLst>
                <a:path extrusionOk="0" h="143" w="106">
                  <a:moveTo>
                    <a:pt x="0" y="0"/>
                  </a:moveTo>
                  <a:cubicBezTo>
                    <a:pt x="35" y="54"/>
                    <a:pt x="70" y="101"/>
                    <a:pt x="106" y="143"/>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831" name="Google Shape;831;p36"/>
            <p:cNvSpPr/>
            <p:nvPr/>
          </p:nvSpPr>
          <p:spPr>
            <a:xfrm>
              <a:off x="-1061" y="-51881"/>
              <a:ext cx="11091863" cy="6923796"/>
            </a:xfrm>
            <a:custGeom>
              <a:rect b="b" l="l" r="r" t="t"/>
              <a:pathLst>
                <a:path extrusionOk="0" h="1452" w="2330">
                  <a:moveTo>
                    <a:pt x="2046" y="1452"/>
                  </a:moveTo>
                  <a:cubicBezTo>
                    <a:pt x="2330" y="1153"/>
                    <a:pt x="2049" y="821"/>
                    <a:pt x="1813" y="601"/>
                  </a:cubicBezTo>
                  <a:cubicBezTo>
                    <a:pt x="1569" y="375"/>
                    <a:pt x="1282" y="179"/>
                    <a:pt x="956" y="97"/>
                  </a:cubicBezTo>
                  <a:cubicBezTo>
                    <a:pt x="572" y="0"/>
                    <a:pt x="292" y="101"/>
                    <a:pt x="0" y="366"/>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832" name="Google Shape;832;p36"/>
            <p:cNvSpPr/>
            <p:nvPr/>
          </p:nvSpPr>
          <p:spPr>
            <a:xfrm>
              <a:off x="5426601" y="5579"/>
              <a:ext cx="5788025" cy="6847184"/>
            </a:xfrm>
            <a:custGeom>
              <a:rect b="b" l="l" r="r" t="t"/>
              <a:pathLst>
                <a:path extrusionOk="0" h="1436" w="1216">
                  <a:moveTo>
                    <a:pt x="1094" y="1436"/>
                  </a:moveTo>
                  <a:cubicBezTo>
                    <a:pt x="1216" y="1114"/>
                    <a:pt x="904" y="770"/>
                    <a:pt x="709" y="551"/>
                  </a:cubicBezTo>
                  <a:cubicBezTo>
                    <a:pt x="509" y="327"/>
                    <a:pt x="274" y="127"/>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833" name="Google Shape;833;p36"/>
            <p:cNvSpPr/>
            <p:nvPr/>
          </p:nvSpPr>
          <p:spPr>
            <a:xfrm>
              <a:off x="-1061" y="5579"/>
              <a:ext cx="1057275" cy="614491"/>
            </a:xfrm>
            <a:custGeom>
              <a:rect b="b" l="l" r="r" t="t"/>
              <a:pathLst>
                <a:path extrusionOk="0" h="129" w="222">
                  <a:moveTo>
                    <a:pt x="222" y="0"/>
                  </a:moveTo>
                  <a:cubicBezTo>
                    <a:pt x="152" y="35"/>
                    <a:pt x="76" y="78"/>
                    <a:pt x="0" y="129"/>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834" name="Google Shape;834;p36"/>
            <p:cNvSpPr/>
            <p:nvPr/>
          </p:nvSpPr>
          <p:spPr>
            <a:xfrm>
              <a:off x="5821889" y="5579"/>
              <a:ext cx="5588000" cy="6866337"/>
            </a:xfrm>
            <a:custGeom>
              <a:rect b="b" l="l" r="r" t="t"/>
              <a:pathLst>
                <a:path extrusionOk="0" h="1440" w="1174">
                  <a:moveTo>
                    <a:pt x="1067" y="1440"/>
                  </a:moveTo>
                  <a:cubicBezTo>
                    <a:pt x="1174" y="1124"/>
                    <a:pt x="887" y="797"/>
                    <a:pt x="698" y="577"/>
                  </a:cubicBezTo>
                  <a:cubicBezTo>
                    <a:pt x="500" y="348"/>
                    <a:pt x="270" y="141"/>
                    <a:pt x="0" y="0"/>
                  </a:cubicBezTo>
                </a:path>
              </a:pathLst>
            </a:custGeom>
            <a:noFill/>
            <a:ln cap="flat" cmpd="sng" w="9525">
              <a:solidFill>
                <a:schemeClr val="dk1">
                  <a:alpha val="20000"/>
                </a:schemeClr>
              </a:solidFill>
              <a:prstDash val="dash"/>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835" name="Google Shape;835;p36"/>
            <p:cNvSpPr/>
            <p:nvPr/>
          </p:nvSpPr>
          <p:spPr>
            <a:xfrm>
              <a:off x="3701" y="790"/>
              <a:ext cx="595313" cy="352734"/>
            </a:xfrm>
            <a:custGeom>
              <a:rect b="b" l="l" r="r" t="t"/>
              <a:pathLst>
                <a:path extrusionOk="0" h="74" w="125">
                  <a:moveTo>
                    <a:pt x="125" y="0"/>
                  </a:moveTo>
                  <a:cubicBezTo>
                    <a:pt x="85" y="22"/>
                    <a:pt x="43" y="47"/>
                    <a:pt x="0" y="74"/>
                  </a:cubicBezTo>
                </a:path>
              </a:pathLst>
            </a:custGeom>
            <a:noFill/>
            <a:ln cap="flat" cmpd="sng" w="9525">
              <a:solidFill>
                <a:schemeClr val="dk1">
                  <a:alpha val="20000"/>
                </a:schemeClr>
              </a:solidFill>
              <a:prstDash val="dash"/>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836" name="Google Shape;836;p36"/>
            <p:cNvSpPr/>
            <p:nvPr/>
          </p:nvSpPr>
          <p:spPr>
            <a:xfrm>
              <a:off x="6012389" y="5579"/>
              <a:ext cx="5497513" cy="6866337"/>
            </a:xfrm>
            <a:custGeom>
              <a:rect b="b" l="l" r="r" t="t"/>
              <a:pathLst>
                <a:path extrusionOk="0" h="1440" w="1155">
                  <a:moveTo>
                    <a:pt x="1056" y="1440"/>
                  </a:moveTo>
                  <a:cubicBezTo>
                    <a:pt x="1155" y="1123"/>
                    <a:pt x="875" y="801"/>
                    <a:pt x="686" y="580"/>
                  </a:cubicBezTo>
                  <a:cubicBezTo>
                    <a:pt x="491" y="352"/>
                    <a:pt x="264" y="145"/>
                    <a:pt x="0" y="0"/>
                  </a:cubicBezTo>
                </a:path>
              </a:pathLst>
            </a:custGeom>
            <a:noFill/>
            <a:ln cap="flat" cmpd="sng" w="12700">
              <a:solidFill>
                <a:schemeClr val="dk1">
                  <a:alpha val="20000"/>
                </a:schemeClr>
              </a:solidFill>
              <a:prstDash val="dashDot"/>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837" name="Google Shape;837;p36"/>
            <p:cNvSpPr/>
            <p:nvPr/>
          </p:nvSpPr>
          <p:spPr>
            <a:xfrm>
              <a:off x="-1061" y="5579"/>
              <a:ext cx="357188" cy="213875"/>
            </a:xfrm>
            <a:custGeom>
              <a:rect b="b" l="l" r="r" t="t"/>
              <a:pathLst>
                <a:path extrusionOk="0" h="45" w="75">
                  <a:moveTo>
                    <a:pt x="75" y="0"/>
                  </a:moveTo>
                  <a:cubicBezTo>
                    <a:pt x="50" y="14"/>
                    <a:pt x="25" y="29"/>
                    <a:pt x="0" y="45"/>
                  </a:cubicBezTo>
                </a:path>
              </a:pathLst>
            </a:custGeom>
            <a:noFill/>
            <a:ln cap="flat" cmpd="sng" w="12700">
              <a:solidFill>
                <a:schemeClr val="dk1">
                  <a:alpha val="20000"/>
                </a:schemeClr>
              </a:solidFill>
              <a:prstDash val="dashDot"/>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838" name="Google Shape;838;p36"/>
            <p:cNvSpPr/>
            <p:nvPr/>
          </p:nvSpPr>
          <p:spPr>
            <a:xfrm>
              <a:off x="6210826" y="790"/>
              <a:ext cx="5522913" cy="6871126"/>
            </a:xfrm>
            <a:custGeom>
              <a:rect b="b" l="l" r="r" t="t"/>
              <a:pathLst>
                <a:path extrusionOk="0" h="1441" w="1160">
                  <a:moveTo>
                    <a:pt x="1053" y="1441"/>
                  </a:moveTo>
                  <a:cubicBezTo>
                    <a:pt x="1160" y="1129"/>
                    <a:pt x="892" y="817"/>
                    <a:pt x="705" y="599"/>
                  </a:cubicBezTo>
                  <a:cubicBezTo>
                    <a:pt x="503" y="365"/>
                    <a:pt x="270" y="152"/>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839" name="Google Shape;839;p36"/>
            <p:cNvSpPr/>
            <p:nvPr/>
          </p:nvSpPr>
          <p:spPr>
            <a:xfrm>
              <a:off x="6463239" y="5579"/>
              <a:ext cx="5413375" cy="6866337"/>
            </a:xfrm>
            <a:custGeom>
              <a:rect b="b" l="l" r="r" t="t"/>
              <a:pathLst>
                <a:path extrusionOk="0" h="1440" w="1137">
                  <a:moveTo>
                    <a:pt x="1040" y="1440"/>
                  </a:moveTo>
                  <a:cubicBezTo>
                    <a:pt x="1137" y="1131"/>
                    <a:pt x="883" y="828"/>
                    <a:pt x="698" y="611"/>
                  </a:cubicBezTo>
                  <a:cubicBezTo>
                    <a:pt x="498" y="375"/>
                    <a:pt x="268" y="159"/>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840" name="Google Shape;840;p36"/>
            <p:cNvSpPr/>
            <p:nvPr/>
          </p:nvSpPr>
          <p:spPr>
            <a:xfrm>
              <a:off x="6877576" y="5579"/>
              <a:ext cx="5037138" cy="6861550"/>
            </a:xfrm>
            <a:custGeom>
              <a:rect b="b" l="l" r="r" t="t"/>
              <a:pathLst>
                <a:path extrusionOk="0" h="1439" w="1058">
                  <a:moveTo>
                    <a:pt x="1011" y="1439"/>
                  </a:moveTo>
                  <a:cubicBezTo>
                    <a:pt x="1058" y="1131"/>
                    <a:pt x="825" y="841"/>
                    <a:pt x="648" y="617"/>
                  </a:cubicBezTo>
                  <a:cubicBezTo>
                    <a:pt x="462" y="383"/>
                    <a:pt x="248" y="168"/>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841" name="Google Shape;841;p36"/>
            <p:cNvSpPr/>
            <p:nvPr/>
          </p:nvSpPr>
          <p:spPr>
            <a:xfrm>
              <a:off x="8768289" y="5579"/>
              <a:ext cx="3417888" cy="2742066"/>
            </a:xfrm>
            <a:custGeom>
              <a:rect b="b" l="l" r="r" t="t"/>
              <a:pathLst>
                <a:path extrusionOk="0" h="575" w="718">
                  <a:moveTo>
                    <a:pt x="718" y="575"/>
                  </a:moveTo>
                  <a:cubicBezTo>
                    <a:pt x="500" y="360"/>
                    <a:pt x="260" y="163"/>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842" name="Google Shape;842;p36"/>
            <p:cNvSpPr/>
            <p:nvPr/>
          </p:nvSpPr>
          <p:spPr>
            <a:xfrm>
              <a:off x="9235014" y="10367"/>
              <a:ext cx="2951163" cy="2555325"/>
            </a:xfrm>
            <a:custGeom>
              <a:rect b="b" l="l" r="r" t="t"/>
              <a:pathLst>
                <a:path extrusionOk="0" h="536" w="620">
                  <a:moveTo>
                    <a:pt x="620" y="536"/>
                  </a:moveTo>
                  <a:cubicBezTo>
                    <a:pt x="404" y="314"/>
                    <a:pt x="196" y="138"/>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843" name="Google Shape;843;p36"/>
            <p:cNvSpPr/>
            <p:nvPr/>
          </p:nvSpPr>
          <p:spPr>
            <a:xfrm>
              <a:off x="10020826" y="5579"/>
              <a:ext cx="2165350" cy="1358265"/>
            </a:xfrm>
            <a:custGeom>
              <a:rect b="b" l="l" r="r" t="t"/>
              <a:pathLst>
                <a:path extrusionOk="0" h="285" w="455">
                  <a:moveTo>
                    <a:pt x="0" y="0"/>
                  </a:moveTo>
                  <a:cubicBezTo>
                    <a:pt x="153" y="85"/>
                    <a:pt x="308" y="180"/>
                    <a:pt x="455" y="285"/>
                  </a:cubicBezTo>
                </a:path>
              </a:pathLst>
            </a:custGeom>
            <a:noFill/>
            <a:ln cap="flat" cmpd="sng" w="9525">
              <a:solidFill>
                <a:schemeClr val="dk1">
                  <a:alpha val="20000"/>
                </a:schemeClr>
              </a:solidFill>
              <a:prstDash val="dash"/>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844" name="Google Shape;844;p36"/>
            <p:cNvSpPr/>
            <p:nvPr/>
          </p:nvSpPr>
          <p:spPr>
            <a:xfrm>
              <a:off x="11290826" y="5579"/>
              <a:ext cx="895350" cy="534687"/>
            </a:xfrm>
            <a:custGeom>
              <a:rect b="b" l="l" r="r" t="t"/>
              <a:pathLst>
                <a:path extrusionOk="0" h="112" w="188">
                  <a:moveTo>
                    <a:pt x="0" y="0"/>
                  </a:moveTo>
                  <a:cubicBezTo>
                    <a:pt x="63" y="36"/>
                    <a:pt x="126" y="73"/>
                    <a:pt x="188" y="112"/>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grpSp>
      <p:grpSp>
        <p:nvGrpSpPr>
          <p:cNvPr id="845" name="Google Shape;845;p36"/>
          <p:cNvGrpSpPr/>
          <p:nvPr/>
        </p:nvGrpSpPr>
        <p:grpSpPr>
          <a:xfrm>
            <a:off x="2444206" y="2919856"/>
            <a:ext cx="4236586" cy="1328456"/>
            <a:chOff x="3258942" y="3893141"/>
            <a:chExt cx="5648782" cy="1771275"/>
          </a:xfrm>
        </p:grpSpPr>
        <p:sp>
          <p:nvSpPr>
            <p:cNvPr id="846" name="Google Shape;846;p36"/>
            <p:cNvSpPr/>
            <p:nvPr/>
          </p:nvSpPr>
          <p:spPr>
            <a:xfrm rot="10800000">
              <a:off x="5892384" y="5313353"/>
              <a:ext cx="407233" cy="351063"/>
            </a:xfrm>
            <a:prstGeom prst="triangle">
              <a:avLst>
                <a:gd fmla="val 50000" name="adj"/>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Rockwell"/>
                <a:ea typeface="Rockwell"/>
                <a:cs typeface="Rockwell"/>
                <a:sym typeface="Rockwell"/>
              </a:endParaRPr>
            </a:p>
          </p:txBody>
        </p:sp>
        <p:sp>
          <p:nvSpPr>
            <p:cNvPr id="847" name="Google Shape;847;p36"/>
            <p:cNvSpPr/>
            <p:nvPr/>
          </p:nvSpPr>
          <p:spPr>
            <a:xfrm>
              <a:off x="3258942" y="3893141"/>
              <a:ext cx="5648782" cy="142021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Rockwell"/>
                <a:ea typeface="Rockwell"/>
                <a:cs typeface="Rockwell"/>
                <a:sym typeface="Rockwell"/>
              </a:endParaRPr>
            </a:p>
          </p:txBody>
        </p:sp>
      </p:grpSp>
      <p:sp>
        <p:nvSpPr>
          <p:cNvPr id="848" name="Google Shape;848;p36"/>
          <p:cNvSpPr txBox="1"/>
          <p:nvPr>
            <p:ph type="title"/>
          </p:nvPr>
        </p:nvSpPr>
        <p:spPr>
          <a:xfrm>
            <a:off x="2505925" y="2985175"/>
            <a:ext cx="4121400" cy="992400"/>
          </a:xfrm>
          <a:prstGeom prst="rect">
            <a:avLst/>
          </a:prstGeom>
          <a:noFill/>
          <a:ln>
            <a:noFill/>
          </a:ln>
        </p:spPr>
        <p:txBody>
          <a:bodyPr anchorCtr="0" anchor="b" bIns="0" lIns="171450" spcFirstLastPara="1" rIns="171450" wrap="square" tIns="171450">
            <a:noAutofit/>
          </a:bodyPr>
          <a:lstStyle/>
          <a:p>
            <a:pPr indent="0" lvl="0" marL="0" rtl="0" algn="ctr">
              <a:lnSpc>
                <a:spcPct val="80000"/>
              </a:lnSpc>
              <a:spcBef>
                <a:spcPts val="0"/>
              </a:spcBef>
              <a:spcAft>
                <a:spcPts val="0"/>
              </a:spcAft>
              <a:buClr>
                <a:srgbClr val="FFFEFF"/>
              </a:buClr>
              <a:buSzPts val="1800"/>
              <a:buFont typeface="Calibri"/>
              <a:buNone/>
            </a:pPr>
            <a:r>
              <a:rPr lang="en" sz="2000"/>
              <a:t>Teaching is hard because…</a:t>
            </a:r>
            <a:br>
              <a:rPr lang="en" sz="2000"/>
            </a:br>
            <a:br>
              <a:rPr lang="en" sz="2000"/>
            </a:br>
            <a:r>
              <a:rPr lang="en" sz="2000"/>
              <a:t>Opportunities to Learn are Everywhere</a:t>
            </a:r>
            <a:endParaRPr sz="1300"/>
          </a:p>
        </p:txBody>
      </p:sp>
      <p:pic>
        <p:nvPicPr>
          <p:cNvPr id="849" name="Google Shape;849;p36"/>
          <p:cNvPicPr preferRelativeResize="0"/>
          <p:nvPr>
            <p:ph idx="1" type="body"/>
          </p:nvPr>
        </p:nvPicPr>
        <p:blipFill rotWithShape="1">
          <a:blip r:embed="rId3">
            <a:alphaModFix/>
          </a:blip>
          <a:srcRect b="7930" l="0" r="0" t="4747"/>
          <a:stretch/>
        </p:blipFill>
        <p:spPr>
          <a:xfrm>
            <a:off x="2444206" y="881393"/>
            <a:ext cx="4236586" cy="1979248"/>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54" name="Shape 854"/>
        <p:cNvGrpSpPr/>
        <p:nvPr/>
      </p:nvGrpSpPr>
      <p:grpSpPr>
        <a:xfrm>
          <a:off x="0" y="0"/>
          <a:ext cx="0" cy="0"/>
          <a:chOff x="0" y="0"/>
          <a:chExt cx="0" cy="0"/>
        </a:xfrm>
      </p:grpSpPr>
      <p:sp>
        <p:nvSpPr>
          <p:cNvPr id="855" name="Google Shape;855;p37"/>
          <p:cNvSpPr/>
          <p:nvPr/>
        </p:nvSpPr>
        <p:spPr>
          <a:xfrm>
            <a:off x="0" y="0"/>
            <a:ext cx="9143772" cy="51435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Rockwell"/>
              <a:ea typeface="Rockwell"/>
              <a:cs typeface="Rockwell"/>
              <a:sym typeface="Rockwell"/>
            </a:endParaRPr>
          </a:p>
        </p:txBody>
      </p:sp>
      <p:grpSp>
        <p:nvGrpSpPr>
          <p:cNvPr id="856" name="Google Shape;856;p37"/>
          <p:cNvGrpSpPr/>
          <p:nvPr/>
        </p:nvGrpSpPr>
        <p:grpSpPr>
          <a:xfrm>
            <a:off x="-313135" y="0"/>
            <a:ext cx="9438086" cy="5139928"/>
            <a:chOff x="-417513" y="0"/>
            <a:chExt cx="12584114" cy="6853238"/>
          </a:xfrm>
        </p:grpSpPr>
        <p:sp>
          <p:nvSpPr>
            <p:cNvPr id="857" name="Google Shape;857;p37"/>
            <p:cNvSpPr/>
            <p:nvPr/>
          </p:nvSpPr>
          <p:spPr>
            <a:xfrm>
              <a:off x="1306513" y="0"/>
              <a:ext cx="3862388" cy="6843713"/>
            </a:xfrm>
            <a:custGeom>
              <a:rect b="b" l="l" r="r" t="t"/>
              <a:pathLst>
                <a:path extrusionOk="0" h="1440" w="813">
                  <a:moveTo>
                    <a:pt x="813" y="0"/>
                  </a:moveTo>
                  <a:cubicBezTo>
                    <a:pt x="331" y="221"/>
                    <a:pt x="0" y="1039"/>
                    <a:pt x="435" y="1440"/>
                  </a:cubicBezTo>
                </a:path>
              </a:pathLst>
            </a:custGeom>
            <a:noFill/>
            <a:ln cap="flat" cmpd="sng" w="9525">
              <a:solidFill>
                <a:schemeClr val="dk1">
                  <a:alpha val="14901"/>
                </a:schemeClr>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858" name="Google Shape;858;p37"/>
            <p:cNvSpPr/>
            <p:nvPr/>
          </p:nvSpPr>
          <p:spPr>
            <a:xfrm>
              <a:off x="10626725" y="9525"/>
              <a:ext cx="1539875" cy="555625"/>
            </a:xfrm>
            <a:custGeom>
              <a:rect b="b" l="l" r="r" t="t"/>
              <a:pathLst>
                <a:path extrusionOk="0" h="117" w="324">
                  <a:moveTo>
                    <a:pt x="324" y="117"/>
                  </a:moveTo>
                  <a:cubicBezTo>
                    <a:pt x="223" y="64"/>
                    <a:pt x="107" y="28"/>
                    <a:pt x="0" y="0"/>
                  </a:cubicBezTo>
                </a:path>
              </a:pathLst>
            </a:custGeom>
            <a:noFill/>
            <a:ln cap="flat" cmpd="sng" w="9525">
              <a:solidFill>
                <a:schemeClr val="dk1">
                  <a:alpha val="14901"/>
                </a:schemeClr>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859" name="Google Shape;859;p37"/>
            <p:cNvSpPr/>
            <p:nvPr/>
          </p:nvSpPr>
          <p:spPr>
            <a:xfrm>
              <a:off x="10247313" y="5013325"/>
              <a:ext cx="1919288" cy="1830388"/>
            </a:xfrm>
            <a:custGeom>
              <a:rect b="b" l="l" r="r" t="t"/>
              <a:pathLst>
                <a:path extrusionOk="0" h="385" w="404">
                  <a:moveTo>
                    <a:pt x="0" y="385"/>
                  </a:moveTo>
                  <a:cubicBezTo>
                    <a:pt x="146" y="272"/>
                    <a:pt x="285" y="142"/>
                    <a:pt x="404" y="0"/>
                  </a:cubicBezTo>
                </a:path>
              </a:pathLst>
            </a:custGeom>
            <a:noFill/>
            <a:ln cap="flat" cmpd="sng" w="9525">
              <a:solidFill>
                <a:schemeClr val="dk1">
                  <a:alpha val="14901"/>
                </a:schemeClr>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860" name="Google Shape;860;p37"/>
            <p:cNvSpPr/>
            <p:nvPr/>
          </p:nvSpPr>
          <p:spPr>
            <a:xfrm>
              <a:off x="1120775" y="0"/>
              <a:ext cx="3676650" cy="6843713"/>
            </a:xfrm>
            <a:custGeom>
              <a:rect b="b" l="l" r="r" t="t"/>
              <a:pathLst>
                <a:path extrusionOk="0" h="1440" w="774">
                  <a:moveTo>
                    <a:pt x="774" y="0"/>
                  </a:moveTo>
                  <a:cubicBezTo>
                    <a:pt x="312" y="240"/>
                    <a:pt x="0" y="1034"/>
                    <a:pt x="411" y="1440"/>
                  </a:cubicBezTo>
                </a:path>
              </a:pathLst>
            </a:custGeom>
            <a:noFill/>
            <a:ln cap="flat" cmpd="sng" w="9525">
              <a:solidFill>
                <a:schemeClr val="dk1">
                  <a:alpha val="14901"/>
                </a:schemeClr>
              </a:solidFill>
              <a:prstDash val="dash"/>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861" name="Google Shape;861;p37"/>
            <p:cNvSpPr/>
            <p:nvPr/>
          </p:nvSpPr>
          <p:spPr>
            <a:xfrm>
              <a:off x="11202988" y="9525"/>
              <a:ext cx="963613" cy="366713"/>
            </a:xfrm>
            <a:custGeom>
              <a:rect b="b" l="l" r="r" t="t"/>
              <a:pathLst>
                <a:path extrusionOk="0" h="77" w="203">
                  <a:moveTo>
                    <a:pt x="203" y="77"/>
                  </a:moveTo>
                  <a:cubicBezTo>
                    <a:pt x="138" y="46"/>
                    <a:pt x="68" y="21"/>
                    <a:pt x="0" y="0"/>
                  </a:cubicBezTo>
                </a:path>
              </a:pathLst>
            </a:custGeom>
            <a:noFill/>
            <a:ln cap="flat" cmpd="sng" w="9525">
              <a:solidFill>
                <a:schemeClr val="dk1">
                  <a:alpha val="14901"/>
                </a:schemeClr>
              </a:solidFill>
              <a:prstDash val="dash"/>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862" name="Google Shape;862;p37"/>
            <p:cNvSpPr/>
            <p:nvPr/>
          </p:nvSpPr>
          <p:spPr>
            <a:xfrm>
              <a:off x="10494963" y="5275263"/>
              <a:ext cx="1666875" cy="1577975"/>
            </a:xfrm>
            <a:custGeom>
              <a:rect b="b" l="l" r="r" t="t"/>
              <a:pathLst>
                <a:path extrusionOk="0" h="332" w="351">
                  <a:moveTo>
                    <a:pt x="0" y="332"/>
                  </a:moveTo>
                  <a:cubicBezTo>
                    <a:pt x="125" y="232"/>
                    <a:pt x="245" y="121"/>
                    <a:pt x="351" y="0"/>
                  </a:cubicBezTo>
                </a:path>
              </a:pathLst>
            </a:custGeom>
            <a:noFill/>
            <a:ln cap="flat" cmpd="sng" w="9525">
              <a:solidFill>
                <a:schemeClr val="dk1">
                  <a:alpha val="14901"/>
                </a:schemeClr>
              </a:solidFill>
              <a:prstDash val="dash"/>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863" name="Google Shape;863;p37"/>
            <p:cNvSpPr/>
            <p:nvPr/>
          </p:nvSpPr>
          <p:spPr>
            <a:xfrm>
              <a:off x="1001713" y="0"/>
              <a:ext cx="3621088" cy="6843713"/>
            </a:xfrm>
            <a:custGeom>
              <a:rect b="b" l="l" r="r" t="t"/>
              <a:pathLst>
                <a:path extrusionOk="0" h="1440" w="762">
                  <a:moveTo>
                    <a:pt x="762" y="0"/>
                  </a:moveTo>
                  <a:cubicBezTo>
                    <a:pt x="308" y="245"/>
                    <a:pt x="0" y="1033"/>
                    <a:pt x="403" y="1440"/>
                  </a:cubicBezTo>
                </a:path>
              </a:pathLst>
            </a:custGeom>
            <a:noFill/>
            <a:ln cap="flat" cmpd="sng" w="9525">
              <a:solidFill>
                <a:schemeClr val="dk1">
                  <a:alpha val="14901"/>
                </a:schemeClr>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864" name="Google Shape;864;p37"/>
            <p:cNvSpPr/>
            <p:nvPr/>
          </p:nvSpPr>
          <p:spPr>
            <a:xfrm>
              <a:off x="11501438" y="9525"/>
              <a:ext cx="665163" cy="257175"/>
            </a:xfrm>
            <a:custGeom>
              <a:rect b="b" l="l" r="r" t="t"/>
              <a:pathLst>
                <a:path extrusionOk="0" h="54" w="140">
                  <a:moveTo>
                    <a:pt x="140" y="54"/>
                  </a:moveTo>
                  <a:cubicBezTo>
                    <a:pt x="95" y="34"/>
                    <a:pt x="48" y="16"/>
                    <a:pt x="0" y="0"/>
                  </a:cubicBezTo>
                </a:path>
              </a:pathLst>
            </a:custGeom>
            <a:noFill/>
            <a:ln cap="flat" cmpd="sng" w="9525">
              <a:solidFill>
                <a:schemeClr val="dk1">
                  <a:alpha val="14901"/>
                </a:schemeClr>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865" name="Google Shape;865;p37"/>
            <p:cNvSpPr/>
            <p:nvPr/>
          </p:nvSpPr>
          <p:spPr>
            <a:xfrm>
              <a:off x="10641013" y="5408613"/>
              <a:ext cx="1525588" cy="1435100"/>
            </a:xfrm>
            <a:custGeom>
              <a:rect b="b" l="l" r="r" t="t"/>
              <a:pathLst>
                <a:path extrusionOk="0" h="302" w="321">
                  <a:moveTo>
                    <a:pt x="0" y="302"/>
                  </a:moveTo>
                  <a:cubicBezTo>
                    <a:pt x="114" y="210"/>
                    <a:pt x="223" y="109"/>
                    <a:pt x="321" y="0"/>
                  </a:cubicBezTo>
                </a:path>
              </a:pathLst>
            </a:custGeom>
            <a:noFill/>
            <a:ln cap="flat" cmpd="sng" w="9525">
              <a:solidFill>
                <a:schemeClr val="dk1">
                  <a:alpha val="14901"/>
                </a:schemeClr>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866" name="Google Shape;866;p37"/>
            <p:cNvSpPr/>
            <p:nvPr/>
          </p:nvSpPr>
          <p:spPr>
            <a:xfrm>
              <a:off x="1001713" y="0"/>
              <a:ext cx="3244850" cy="6843713"/>
            </a:xfrm>
            <a:custGeom>
              <a:rect b="b" l="l" r="r" t="t"/>
              <a:pathLst>
                <a:path extrusionOk="0" h="1440" w="683">
                  <a:moveTo>
                    <a:pt x="683" y="0"/>
                  </a:moveTo>
                  <a:cubicBezTo>
                    <a:pt x="258" y="256"/>
                    <a:pt x="0" y="1041"/>
                    <a:pt x="355" y="1440"/>
                  </a:cubicBezTo>
                </a:path>
              </a:pathLst>
            </a:custGeom>
            <a:noFill/>
            <a:ln cap="flat" cmpd="sng" w="9525">
              <a:solidFill>
                <a:schemeClr val="dk1">
                  <a:alpha val="14901"/>
                </a:schemeClr>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867" name="Google Shape;867;p37"/>
            <p:cNvSpPr/>
            <p:nvPr/>
          </p:nvSpPr>
          <p:spPr>
            <a:xfrm>
              <a:off x="10802938" y="5518150"/>
              <a:ext cx="1363663" cy="1325563"/>
            </a:xfrm>
            <a:custGeom>
              <a:rect b="b" l="l" r="r" t="t"/>
              <a:pathLst>
                <a:path extrusionOk="0" h="279" w="287">
                  <a:moveTo>
                    <a:pt x="0" y="279"/>
                  </a:moveTo>
                  <a:cubicBezTo>
                    <a:pt x="101" y="193"/>
                    <a:pt x="198" y="100"/>
                    <a:pt x="287" y="0"/>
                  </a:cubicBezTo>
                </a:path>
              </a:pathLst>
            </a:custGeom>
            <a:noFill/>
            <a:ln cap="flat" cmpd="sng" w="9525">
              <a:solidFill>
                <a:schemeClr val="dk1">
                  <a:alpha val="14901"/>
                </a:schemeClr>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868" name="Google Shape;868;p37"/>
            <p:cNvSpPr/>
            <p:nvPr/>
          </p:nvSpPr>
          <p:spPr>
            <a:xfrm>
              <a:off x="889000" y="0"/>
              <a:ext cx="3230563" cy="6843713"/>
            </a:xfrm>
            <a:custGeom>
              <a:rect b="b" l="l" r="r" t="t"/>
              <a:pathLst>
                <a:path extrusionOk="0" h="1440" w="680">
                  <a:moveTo>
                    <a:pt x="680" y="0"/>
                  </a:moveTo>
                  <a:cubicBezTo>
                    <a:pt x="257" y="265"/>
                    <a:pt x="0" y="1026"/>
                    <a:pt x="337" y="1440"/>
                  </a:cubicBezTo>
                </a:path>
              </a:pathLst>
            </a:custGeom>
            <a:noFill/>
            <a:ln cap="flat" cmpd="sng" w="9525">
              <a:solidFill>
                <a:schemeClr val="dk1">
                  <a:alpha val="14901"/>
                </a:schemeClr>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869" name="Google Shape;869;p37"/>
            <p:cNvSpPr/>
            <p:nvPr/>
          </p:nvSpPr>
          <p:spPr>
            <a:xfrm>
              <a:off x="10979150" y="5694363"/>
              <a:ext cx="1187450" cy="1149350"/>
            </a:xfrm>
            <a:custGeom>
              <a:rect b="b" l="l" r="r" t="t"/>
              <a:pathLst>
                <a:path extrusionOk="0" h="242" w="250">
                  <a:moveTo>
                    <a:pt x="0" y="242"/>
                  </a:moveTo>
                  <a:cubicBezTo>
                    <a:pt x="88" y="166"/>
                    <a:pt x="172" y="85"/>
                    <a:pt x="250" y="0"/>
                  </a:cubicBezTo>
                </a:path>
              </a:pathLst>
            </a:custGeom>
            <a:noFill/>
            <a:ln cap="flat" cmpd="sng" w="9525">
              <a:solidFill>
                <a:schemeClr val="dk1">
                  <a:alpha val="14901"/>
                </a:schemeClr>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870" name="Google Shape;870;p37"/>
            <p:cNvSpPr/>
            <p:nvPr/>
          </p:nvSpPr>
          <p:spPr>
            <a:xfrm>
              <a:off x="484188" y="0"/>
              <a:ext cx="3421063" cy="6843713"/>
            </a:xfrm>
            <a:custGeom>
              <a:rect b="b" l="l" r="r" t="t"/>
              <a:pathLst>
                <a:path extrusionOk="0" h="1440" w="720">
                  <a:moveTo>
                    <a:pt x="720" y="0"/>
                  </a:moveTo>
                  <a:cubicBezTo>
                    <a:pt x="316" y="282"/>
                    <a:pt x="0" y="1018"/>
                    <a:pt x="362" y="1440"/>
                  </a:cubicBezTo>
                </a:path>
              </a:pathLst>
            </a:custGeom>
            <a:noFill/>
            <a:ln cap="flat" cmpd="sng" w="9525">
              <a:solidFill>
                <a:schemeClr val="dk1">
                  <a:alpha val="14901"/>
                </a:schemeClr>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871" name="Google Shape;871;p37"/>
            <p:cNvSpPr/>
            <p:nvPr/>
          </p:nvSpPr>
          <p:spPr>
            <a:xfrm>
              <a:off x="11287125" y="6049963"/>
              <a:ext cx="879475" cy="793750"/>
            </a:xfrm>
            <a:custGeom>
              <a:rect b="b" l="l" r="r" t="t"/>
              <a:pathLst>
                <a:path extrusionOk="0" h="167" w="185">
                  <a:moveTo>
                    <a:pt x="0" y="167"/>
                  </a:moveTo>
                  <a:cubicBezTo>
                    <a:pt x="63" y="114"/>
                    <a:pt x="125" y="58"/>
                    <a:pt x="185" y="0"/>
                  </a:cubicBezTo>
                </a:path>
              </a:pathLst>
            </a:custGeom>
            <a:noFill/>
            <a:ln cap="flat" cmpd="sng" w="9525">
              <a:solidFill>
                <a:schemeClr val="dk1">
                  <a:alpha val="14901"/>
                </a:schemeClr>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872" name="Google Shape;872;p37"/>
            <p:cNvSpPr/>
            <p:nvPr/>
          </p:nvSpPr>
          <p:spPr>
            <a:xfrm>
              <a:off x="598488" y="0"/>
              <a:ext cx="2717800" cy="6843713"/>
            </a:xfrm>
            <a:custGeom>
              <a:rect b="b" l="l" r="r" t="t"/>
              <a:pathLst>
                <a:path extrusionOk="0" h="1440" w="572">
                  <a:moveTo>
                    <a:pt x="572" y="0"/>
                  </a:moveTo>
                  <a:cubicBezTo>
                    <a:pt x="213" y="320"/>
                    <a:pt x="0" y="979"/>
                    <a:pt x="164" y="1440"/>
                  </a:cubicBezTo>
                </a:path>
              </a:pathLst>
            </a:custGeom>
            <a:noFill/>
            <a:ln cap="flat" cmpd="sng" w="12700">
              <a:solidFill>
                <a:schemeClr val="dk1">
                  <a:alpha val="14901"/>
                </a:schemeClr>
              </a:solidFill>
              <a:prstDash val="dashDot"/>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873" name="Google Shape;873;p37"/>
            <p:cNvSpPr/>
            <p:nvPr/>
          </p:nvSpPr>
          <p:spPr>
            <a:xfrm>
              <a:off x="261938" y="0"/>
              <a:ext cx="2944813" cy="6843713"/>
            </a:xfrm>
            <a:custGeom>
              <a:rect b="b" l="l" r="r" t="t"/>
              <a:pathLst>
                <a:path extrusionOk="0" h="1440" w="620">
                  <a:moveTo>
                    <a:pt x="620" y="0"/>
                  </a:moveTo>
                  <a:cubicBezTo>
                    <a:pt x="248" y="325"/>
                    <a:pt x="0" y="960"/>
                    <a:pt x="186" y="1440"/>
                  </a:cubicBezTo>
                </a:path>
              </a:pathLst>
            </a:custGeom>
            <a:noFill/>
            <a:ln cap="flat" cmpd="sng" w="9525">
              <a:solidFill>
                <a:schemeClr val="dk1">
                  <a:alpha val="14901"/>
                </a:schemeClr>
              </a:solidFill>
              <a:prstDash val="lgDash"/>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874" name="Google Shape;874;p37"/>
            <p:cNvSpPr/>
            <p:nvPr/>
          </p:nvSpPr>
          <p:spPr>
            <a:xfrm>
              <a:off x="-417513" y="0"/>
              <a:ext cx="2403475" cy="6843713"/>
            </a:xfrm>
            <a:custGeom>
              <a:rect b="b" l="l" r="r" t="t"/>
              <a:pathLst>
                <a:path extrusionOk="0" h="1440" w="506">
                  <a:moveTo>
                    <a:pt x="506" y="0"/>
                  </a:moveTo>
                  <a:cubicBezTo>
                    <a:pt x="109" y="356"/>
                    <a:pt x="0" y="943"/>
                    <a:pt x="171" y="1440"/>
                  </a:cubicBezTo>
                </a:path>
              </a:pathLst>
            </a:custGeom>
            <a:noFill/>
            <a:ln cap="flat" cmpd="sng" w="9525">
              <a:solidFill>
                <a:schemeClr val="dk1">
                  <a:alpha val="14901"/>
                </a:schemeClr>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875" name="Google Shape;875;p37"/>
            <p:cNvSpPr/>
            <p:nvPr/>
          </p:nvSpPr>
          <p:spPr>
            <a:xfrm>
              <a:off x="14288" y="9525"/>
              <a:ext cx="1771650" cy="3198813"/>
            </a:xfrm>
            <a:custGeom>
              <a:rect b="b" l="l" r="r" t="t"/>
              <a:pathLst>
                <a:path extrusionOk="0" h="673" w="373">
                  <a:moveTo>
                    <a:pt x="373" y="0"/>
                  </a:moveTo>
                  <a:cubicBezTo>
                    <a:pt x="175" y="183"/>
                    <a:pt x="51" y="409"/>
                    <a:pt x="0" y="673"/>
                  </a:cubicBezTo>
                </a:path>
              </a:pathLst>
            </a:custGeom>
            <a:noFill/>
            <a:ln cap="flat" cmpd="sng" w="9525">
              <a:solidFill>
                <a:schemeClr val="dk1">
                  <a:alpha val="14901"/>
                </a:schemeClr>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876" name="Google Shape;876;p37"/>
            <p:cNvSpPr/>
            <p:nvPr/>
          </p:nvSpPr>
          <p:spPr>
            <a:xfrm>
              <a:off x="4763" y="6016625"/>
              <a:ext cx="214313" cy="827088"/>
            </a:xfrm>
            <a:custGeom>
              <a:rect b="b" l="l" r="r" t="t"/>
              <a:pathLst>
                <a:path extrusionOk="0" h="174" w="45">
                  <a:moveTo>
                    <a:pt x="0" y="0"/>
                  </a:moveTo>
                  <a:cubicBezTo>
                    <a:pt x="11" y="59"/>
                    <a:pt x="26" y="118"/>
                    <a:pt x="45" y="174"/>
                  </a:cubicBezTo>
                </a:path>
              </a:pathLst>
            </a:custGeom>
            <a:noFill/>
            <a:ln cap="flat" cmpd="sng" w="9525">
              <a:solidFill>
                <a:schemeClr val="dk1">
                  <a:alpha val="14901"/>
                </a:schemeClr>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877" name="Google Shape;877;p37"/>
            <p:cNvSpPr/>
            <p:nvPr/>
          </p:nvSpPr>
          <p:spPr>
            <a:xfrm>
              <a:off x="14288" y="0"/>
              <a:ext cx="1562100" cy="2228850"/>
            </a:xfrm>
            <a:custGeom>
              <a:rect b="b" l="l" r="r" t="t"/>
              <a:pathLst>
                <a:path extrusionOk="0" h="469" w="329">
                  <a:moveTo>
                    <a:pt x="329" y="0"/>
                  </a:moveTo>
                  <a:cubicBezTo>
                    <a:pt x="189" y="133"/>
                    <a:pt x="69" y="288"/>
                    <a:pt x="0" y="469"/>
                  </a:cubicBezTo>
                </a:path>
              </a:pathLst>
            </a:custGeom>
            <a:noFill/>
            <a:ln cap="flat" cmpd="sng" w="9525">
              <a:solidFill>
                <a:schemeClr val="dk1">
                  <a:alpha val="14901"/>
                </a:schemeClr>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grpSp>
      <p:sp>
        <p:nvSpPr>
          <p:cNvPr id="878" name="Google Shape;878;p37"/>
          <p:cNvSpPr txBox="1"/>
          <p:nvPr>
            <p:ph type="title"/>
          </p:nvPr>
        </p:nvSpPr>
        <p:spPr>
          <a:xfrm>
            <a:off x="1319465" y="599161"/>
            <a:ext cx="6505070" cy="786709"/>
          </a:xfrm>
          <a:prstGeom prst="rect">
            <a:avLst/>
          </a:prstGeom>
          <a:noFill/>
          <a:ln>
            <a:noFill/>
          </a:ln>
        </p:spPr>
        <p:txBody>
          <a:bodyPr anchorCtr="0" anchor="ctr" bIns="171450" lIns="171450" spcFirstLastPara="1" rIns="171450" wrap="square" tIns="171450">
            <a:noAutofit/>
          </a:bodyPr>
          <a:lstStyle/>
          <a:p>
            <a:pPr indent="0" lvl="0" marL="0" rtl="0" algn="ctr">
              <a:lnSpc>
                <a:spcPct val="85000"/>
              </a:lnSpc>
              <a:spcBef>
                <a:spcPts val="0"/>
              </a:spcBef>
              <a:spcAft>
                <a:spcPts val="0"/>
              </a:spcAft>
              <a:buClr>
                <a:schemeClr val="dk1"/>
              </a:buClr>
              <a:buSzPts val="3000"/>
              <a:buFont typeface="Calibri"/>
              <a:buNone/>
            </a:pPr>
            <a:r>
              <a:rPr lang="en" sz="2800">
                <a:solidFill>
                  <a:schemeClr val="dk1"/>
                </a:solidFill>
              </a:rPr>
              <a:t>Enhance Your Learning by…</a:t>
            </a:r>
            <a:endParaRPr sz="2800"/>
          </a:p>
        </p:txBody>
      </p:sp>
      <p:grpSp>
        <p:nvGrpSpPr>
          <p:cNvPr id="879" name="Google Shape;879;p37"/>
          <p:cNvGrpSpPr/>
          <p:nvPr/>
        </p:nvGrpSpPr>
        <p:grpSpPr>
          <a:xfrm>
            <a:off x="605791" y="1270204"/>
            <a:ext cx="7932418" cy="3354571"/>
            <a:chOff x="0" y="0"/>
            <a:chExt cx="10576557" cy="4175468"/>
          </a:xfrm>
        </p:grpSpPr>
        <p:sp>
          <p:nvSpPr>
            <p:cNvPr id="880" name="Google Shape;880;p37"/>
            <p:cNvSpPr/>
            <p:nvPr/>
          </p:nvSpPr>
          <p:spPr>
            <a:xfrm>
              <a:off x="0" y="0"/>
              <a:ext cx="3305174" cy="4175468"/>
            </a:xfrm>
            <a:prstGeom prst="rect">
              <a:avLst/>
            </a:prstGeom>
            <a:solidFill>
              <a:srgbClr val="FED3C8">
                <a:alpha val="89803"/>
              </a:srgbClr>
            </a:solidFill>
            <a:ln cap="flat" cmpd="sng" w="15875">
              <a:solidFill>
                <a:srgbClr val="FED3C8">
                  <a:alpha val="89803"/>
                </a:srgbClr>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881" name="Google Shape;881;p37"/>
            <p:cNvSpPr txBox="1"/>
            <p:nvPr/>
          </p:nvSpPr>
          <p:spPr>
            <a:xfrm>
              <a:off x="0" y="1586677"/>
              <a:ext cx="3305174" cy="2505280"/>
            </a:xfrm>
            <a:prstGeom prst="rect">
              <a:avLst/>
            </a:prstGeom>
            <a:noFill/>
            <a:ln>
              <a:noFill/>
            </a:ln>
          </p:spPr>
          <p:txBody>
            <a:bodyPr anchorCtr="0" anchor="t" bIns="247650" lIns="193250" spcFirstLastPara="1" rIns="193250" wrap="square" tIns="247650">
              <a:noAutofit/>
            </a:bodyPr>
            <a:lstStyle/>
            <a:p>
              <a:pPr indent="0" lvl="0" marL="0" marR="0" rtl="0" algn="l">
                <a:lnSpc>
                  <a:spcPct val="90000"/>
                </a:lnSpc>
                <a:spcBef>
                  <a:spcPts val="0"/>
                </a:spcBef>
                <a:spcAft>
                  <a:spcPts val="0"/>
                </a:spcAft>
                <a:buClr>
                  <a:schemeClr val="dk1"/>
                </a:buClr>
                <a:buSzPts val="1100"/>
                <a:buFont typeface="Rockwell"/>
                <a:buNone/>
              </a:pPr>
              <a:r>
                <a:rPr lang="en" sz="1300">
                  <a:solidFill>
                    <a:schemeClr val="dk1"/>
                  </a:solidFill>
                  <a:latin typeface="Rockwell"/>
                  <a:ea typeface="Rockwell"/>
                  <a:cs typeface="Rockwell"/>
                  <a:sym typeface="Rockwell"/>
                </a:rPr>
                <a:t>Join Twitter and follow some of your favorite educators. Once you become comfortable with the platform, participate in a Twitter chat with other educators based on your content area, grade level, or personal interests. </a:t>
              </a:r>
              <a:endParaRPr sz="1300"/>
            </a:p>
          </p:txBody>
        </p:sp>
        <p:sp>
          <p:nvSpPr>
            <p:cNvPr id="882" name="Google Shape;882;p37"/>
            <p:cNvSpPr/>
            <p:nvPr/>
          </p:nvSpPr>
          <p:spPr>
            <a:xfrm>
              <a:off x="1026266" y="417546"/>
              <a:ext cx="1252640" cy="1252640"/>
            </a:xfrm>
            <a:prstGeom prst="ellipse">
              <a:avLst/>
            </a:prstGeom>
            <a:solidFill>
              <a:srgbClr val="FA7714"/>
            </a:solidFill>
            <a:ln cap="flat" cmpd="sng" w="15875">
              <a:solidFill>
                <a:srgbClr val="FA7714"/>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883" name="Google Shape;883;p37"/>
            <p:cNvSpPr txBox="1"/>
            <p:nvPr/>
          </p:nvSpPr>
          <p:spPr>
            <a:xfrm>
              <a:off x="1209711" y="600991"/>
              <a:ext cx="885750" cy="885750"/>
            </a:xfrm>
            <a:prstGeom prst="rect">
              <a:avLst/>
            </a:prstGeom>
            <a:noFill/>
            <a:ln>
              <a:noFill/>
            </a:ln>
          </p:spPr>
          <p:txBody>
            <a:bodyPr anchorCtr="0" anchor="ctr" bIns="9525" lIns="73250" spcFirstLastPara="1" rIns="73250" wrap="square" tIns="9525">
              <a:noAutofit/>
            </a:bodyPr>
            <a:lstStyle/>
            <a:p>
              <a:pPr indent="0" lvl="0" marL="0" marR="0" rtl="0" algn="ctr">
                <a:lnSpc>
                  <a:spcPct val="90000"/>
                </a:lnSpc>
                <a:spcBef>
                  <a:spcPts val="0"/>
                </a:spcBef>
                <a:spcAft>
                  <a:spcPts val="0"/>
                </a:spcAft>
                <a:buClr>
                  <a:schemeClr val="lt1"/>
                </a:buClr>
                <a:buSzPts val="3600"/>
                <a:buFont typeface="Rockwell"/>
                <a:buNone/>
              </a:pPr>
              <a:r>
                <a:rPr lang="en" sz="3600">
                  <a:solidFill>
                    <a:schemeClr val="lt1"/>
                  </a:solidFill>
                  <a:latin typeface="Rockwell"/>
                  <a:ea typeface="Rockwell"/>
                  <a:cs typeface="Rockwell"/>
                  <a:sym typeface="Rockwell"/>
                </a:rPr>
                <a:t>1</a:t>
              </a:r>
              <a:endParaRPr sz="1100"/>
            </a:p>
          </p:txBody>
        </p:sp>
        <p:sp>
          <p:nvSpPr>
            <p:cNvPr id="884" name="Google Shape;884;p37"/>
            <p:cNvSpPr/>
            <p:nvPr/>
          </p:nvSpPr>
          <p:spPr>
            <a:xfrm>
              <a:off x="0" y="4175396"/>
              <a:ext cx="3305174" cy="72"/>
            </a:xfrm>
            <a:prstGeom prst="rect">
              <a:avLst/>
            </a:prstGeom>
            <a:solidFill>
              <a:srgbClr val="EE931C"/>
            </a:solidFill>
            <a:ln cap="flat" cmpd="sng" w="15875">
              <a:solidFill>
                <a:srgbClr val="EE931C"/>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885" name="Google Shape;885;p37"/>
            <p:cNvSpPr/>
            <p:nvPr/>
          </p:nvSpPr>
          <p:spPr>
            <a:xfrm>
              <a:off x="3635691" y="0"/>
              <a:ext cx="3305174" cy="4175468"/>
            </a:xfrm>
            <a:prstGeom prst="rect">
              <a:avLst/>
            </a:prstGeom>
            <a:solidFill>
              <a:srgbClr val="F3E6C9">
                <a:alpha val="89803"/>
              </a:srgbClr>
            </a:solidFill>
            <a:ln cap="flat" cmpd="sng" w="15875">
              <a:solidFill>
                <a:srgbClr val="F3E6C9">
                  <a:alpha val="89803"/>
                </a:srgbClr>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886" name="Google Shape;886;p37"/>
            <p:cNvSpPr txBox="1"/>
            <p:nvPr/>
          </p:nvSpPr>
          <p:spPr>
            <a:xfrm>
              <a:off x="3635691" y="1586677"/>
              <a:ext cx="3305174" cy="2505280"/>
            </a:xfrm>
            <a:prstGeom prst="rect">
              <a:avLst/>
            </a:prstGeom>
            <a:noFill/>
            <a:ln>
              <a:noFill/>
            </a:ln>
          </p:spPr>
          <p:txBody>
            <a:bodyPr anchorCtr="0" anchor="t" bIns="247650" lIns="193250" spcFirstLastPara="1" rIns="193250" wrap="square" tIns="247650">
              <a:noAutofit/>
            </a:bodyPr>
            <a:lstStyle/>
            <a:p>
              <a:pPr indent="0" lvl="0" marL="0" marR="0" rtl="0" algn="l">
                <a:lnSpc>
                  <a:spcPct val="90000"/>
                </a:lnSpc>
                <a:spcBef>
                  <a:spcPts val="0"/>
                </a:spcBef>
                <a:spcAft>
                  <a:spcPts val="0"/>
                </a:spcAft>
                <a:buClr>
                  <a:schemeClr val="dk1"/>
                </a:buClr>
                <a:buSzPts val="1100"/>
                <a:buFont typeface="Rockwell"/>
                <a:buNone/>
              </a:pPr>
              <a:r>
                <a:rPr lang="en" sz="1300">
                  <a:solidFill>
                    <a:schemeClr val="dk1"/>
                  </a:solidFill>
                  <a:latin typeface="Rockwell"/>
                  <a:ea typeface="Rockwell"/>
                  <a:cs typeface="Rockwell"/>
                  <a:sym typeface="Rockwell"/>
                </a:rPr>
                <a:t>Go observe a colleague teach. Once finished, try to share what you saw with them.</a:t>
              </a:r>
              <a:r>
                <a:rPr lang="en" sz="1300">
                  <a:solidFill>
                    <a:schemeClr val="dk1"/>
                  </a:solidFill>
                  <a:latin typeface="Rockwell"/>
                  <a:ea typeface="Rockwell"/>
                  <a:cs typeface="Rockwell"/>
                  <a:sym typeface="Rockwell"/>
                </a:rPr>
                <a:t> </a:t>
              </a:r>
              <a:endParaRPr sz="1300"/>
            </a:p>
          </p:txBody>
        </p:sp>
        <p:sp>
          <p:nvSpPr>
            <p:cNvPr id="887" name="Google Shape;887;p37"/>
            <p:cNvSpPr/>
            <p:nvPr/>
          </p:nvSpPr>
          <p:spPr>
            <a:xfrm>
              <a:off x="4661958" y="417546"/>
              <a:ext cx="1252640" cy="1252640"/>
            </a:xfrm>
            <a:prstGeom prst="ellipse">
              <a:avLst/>
            </a:prstGeom>
            <a:solidFill>
              <a:srgbClr val="E3AA24"/>
            </a:solidFill>
            <a:ln cap="flat" cmpd="sng" w="15875">
              <a:solidFill>
                <a:srgbClr val="E3AA24"/>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888" name="Google Shape;888;p37"/>
            <p:cNvSpPr txBox="1"/>
            <p:nvPr/>
          </p:nvSpPr>
          <p:spPr>
            <a:xfrm>
              <a:off x="4845403" y="600991"/>
              <a:ext cx="885750" cy="885750"/>
            </a:xfrm>
            <a:prstGeom prst="rect">
              <a:avLst/>
            </a:prstGeom>
            <a:noFill/>
            <a:ln>
              <a:noFill/>
            </a:ln>
          </p:spPr>
          <p:txBody>
            <a:bodyPr anchorCtr="0" anchor="ctr" bIns="9525" lIns="73250" spcFirstLastPara="1" rIns="73250" wrap="square" tIns="9525">
              <a:noAutofit/>
            </a:bodyPr>
            <a:lstStyle/>
            <a:p>
              <a:pPr indent="0" lvl="0" marL="0" marR="0" rtl="0" algn="ctr">
                <a:lnSpc>
                  <a:spcPct val="90000"/>
                </a:lnSpc>
                <a:spcBef>
                  <a:spcPts val="0"/>
                </a:spcBef>
                <a:spcAft>
                  <a:spcPts val="0"/>
                </a:spcAft>
                <a:buClr>
                  <a:schemeClr val="lt1"/>
                </a:buClr>
                <a:buSzPts val="3600"/>
                <a:buFont typeface="Rockwell"/>
                <a:buNone/>
              </a:pPr>
              <a:r>
                <a:rPr lang="en" sz="3600">
                  <a:solidFill>
                    <a:schemeClr val="lt1"/>
                  </a:solidFill>
                  <a:latin typeface="Rockwell"/>
                  <a:ea typeface="Rockwell"/>
                  <a:cs typeface="Rockwell"/>
                  <a:sym typeface="Rockwell"/>
                </a:rPr>
                <a:t>2</a:t>
              </a:r>
              <a:endParaRPr sz="1100"/>
            </a:p>
          </p:txBody>
        </p:sp>
        <p:sp>
          <p:nvSpPr>
            <p:cNvPr id="889" name="Google Shape;889;p37"/>
            <p:cNvSpPr/>
            <p:nvPr/>
          </p:nvSpPr>
          <p:spPr>
            <a:xfrm>
              <a:off x="3635691" y="4175396"/>
              <a:ext cx="3305174" cy="72"/>
            </a:xfrm>
            <a:prstGeom prst="rect">
              <a:avLst/>
            </a:prstGeom>
            <a:solidFill>
              <a:srgbClr val="D6BD2E"/>
            </a:solidFill>
            <a:ln cap="flat" cmpd="sng" w="15875">
              <a:solidFill>
                <a:srgbClr val="D6BD2E"/>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890" name="Google Shape;890;p37"/>
            <p:cNvSpPr/>
            <p:nvPr/>
          </p:nvSpPr>
          <p:spPr>
            <a:xfrm>
              <a:off x="7271383" y="0"/>
              <a:ext cx="3305174" cy="4175468"/>
            </a:xfrm>
            <a:prstGeom prst="rect">
              <a:avLst/>
            </a:prstGeom>
            <a:solidFill>
              <a:srgbClr val="E1E6CC">
                <a:alpha val="89803"/>
              </a:srgbClr>
            </a:solidFill>
            <a:ln cap="flat" cmpd="sng" w="15875">
              <a:solidFill>
                <a:srgbClr val="E1E6CC">
                  <a:alpha val="89803"/>
                </a:srgbClr>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891" name="Google Shape;891;p37"/>
            <p:cNvSpPr txBox="1"/>
            <p:nvPr/>
          </p:nvSpPr>
          <p:spPr>
            <a:xfrm>
              <a:off x="7271383" y="1586677"/>
              <a:ext cx="3305174" cy="2505280"/>
            </a:xfrm>
            <a:prstGeom prst="rect">
              <a:avLst/>
            </a:prstGeom>
            <a:noFill/>
            <a:ln>
              <a:noFill/>
            </a:ln>
          </p:spPr>
          <p:txBody>
            <a:bodyPr anchorCtr="0" anchor="t" bIns="247650" lIns="193250" spcFirstLastPara="1" rIns="193250" wrap="square" tIns="247650">
              <a:noAutofit/>
            </a:bodyPr>
            <a:lstStyle/>
            <a:p>
              <a:pPr indent="0" lvl="0" marL="0" marR="0" rtl="0" algn="l">
                <a:lnSpc>
                  <a:spcPct val="90000"/>
                </a:lnSpc>
                <a:spcBef>
                  <a:spcPts val="0"/>
                </a:spcBef>
                <a:spcAft>
                  <a:spcPts val="0"/>
                </a:spcAft>
                <a:buClr>
                  <a:schemeClr val="dk1"/>
                </a:buClr>
                <a:buSzPts val="1100"/>
                <a:buFont typeface="Rockwell"/>
                <a:buNone/>
              </a:pPr>
              <a:r>
                <a:rPr lang="en" sz="1300">
                  <a:solidFill>
                    <a:schemeClr val="dk1"/>
                  </a:solidFill>
                  <a:latin typeface="Rockwell"/>
                  <a:ea typeface="Rockwell"/>
                  <a:cs typeface="Rockwell"/>
                  <a:sym typeface="Rockwell"/>
                </a:rPr>
                <a:t>Re-watch your favorite teaching movie and implement one strategy the teacher uses in the film. </a:t>
              </a:r>
              <a:endParaRPr sz="1300"/>
            </a:p>
          </p:txBody>
        </p:sp>
        <p:sp>
          <p:nvSpPr>
            <p:cNvPr id="892" name="Google Shape;892;p37"/>
            <p:cNvSpPr/>
            <p:nvPr/>
          </p:nvSpPr>
          <p:spPr>
            <a:xfrm>
              <a:off x="8297650" y="417546"/>
              <a:ext cx="1252640" cy="1252640"/>
            </a:xfrm>
            <a:prstGeom prst="ellipse">
              <a:avLst/>
            </a:prstGeom>
            <a:solidFill>
              <a:srgbClr val="CAC837"/>
            </a:solidFill>
            <a:ln cap="flat" cmpd="sng" w="15875">
              <a:solidFill>
                <a:srgbClr val="CAC837"/>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893" name="Google Shape;893;p37"/>
            <p:cNvSpPr txBox="1"/>
            <p:nvPr/>
          </p:nvSpPr>
          <p:spPr>
            <a:xfrm>
              <a:off x="8481095" y="600991"/>
              <a:ext cx="885750" cy="885750"/>
            </a:xfrm>
            <a:prstGeom prst="rect">
              <a:avLst/>
            </a:prstGeom>
            <a:noFill/>
            <a:ln>
              <a:noFill/>
            </a:ln>
          </p:spPr>
          <p:txBody>
            <a:bodyPr anchorCtr="0" anchor="ctr" bIns="9525" lIns="73250" spcFirstLastPara="1" rIns="73250" wrap="square" tIns="9525">
              <a:noAutofit/>
            </a:bodyPr>
            <a:lstStyle/>
            <a:p>
              <a:pPr indent="0" lvl="0" marL="0" marR="0" rtl="0" algn="ctr">
                <a:lnSpc>
                  <a:spcPct val="90000"/>
                </a:lnSpc>
                <a:spcBef>
                  <a:spcPts val="0"/>
                </a:spcBef>
                <a:spcAft>
                  <a:spcPts val="0"/>
                </a:spcAft>
                <a:buClr>
                  <a:schemeClr val="lt1"/>
                </a:buClr>
                <a:buSzPts val="3600"/>
                <a:buFont typeface="Rockwell"/>
                <a:buNone/>
              </a:pPr>
              <a:r>
                <a:rPr lang="en" sz="3600">
                  <a:solidFill>
                    <a:schemeClr val="lt1"/>
                  </a:solidFill>
                  <a:latin typeface="Rockwell"/>
                  <a:ea typeface="Rockwell"/>
                  <a:cs typeface="Rockwell"/>
                  <a:sym typeface="Rockwell"/>
                </a:rPr>
                <a:t>3</a:t>
              </a:r>
              <a:endParaRPr sz="1100"/>
            </a:p>
          </p:txBody>
        </p:sp>
        <p:sp>
          <p:nvSpPr>
            <p:cNvPr id="894" name="Google Shape;894;p37"/>
            <p:cNvSpPr/>
            <p:nvPr/>
          </p:nvSpPr>
          <p:spPr>
            <a:xfrm>
              <a:off x="7271383" y="4175396"/>
              <a:ext cx="3305174" cy="72"/>
            </a:xfrm>
            <a:prstGeom prst="rect">
              <a:avLst/>
            </a:prstGeom>
            <a:solidFill>
              <a:srgbClr val="ADBD40"/>
            </a:solidFill>
            <a:ln cap="flat" cmpd="sng" w="15875">
              <a:solidFill>
                <a:srgbClr val="ADBD40"/>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99" name="Shape 899"/>
        <p:cNvGrpSpPr/>
        <p:nvPr/>
      </p:nvGrpSpPr>
      <p:grpSpPr>
        <a:xfrm>
          <a:off x="0" y="0"/>
          <a:ext cx="0" cy="0"/>
          <a:chOff x="0" y="0"/>
          <a:chExt cx="0" cy="0"/>
        </a:xfrm>
      </p:grpSpPr>
      <p:grpSp>
        <p:nvGrpSpPr>
          <p:cNvPr id="900" name="Google Shape;900;p38"/>
          <p:cNvGrpSpPr/>
          <p:nvPr/>
        </p:nvGrpSpPr>
        <p:grpSpPr>
          <a:xfrm>
            <a:off x="-247255" y="-44532"/>
            <a:ext cx="9386888" cy="5192849"/>
            <a:chOff x="-329674" y="-51881"/>
            <a:chExt cx="12515851" cy="6923798"/>
          </a:xfrm>
        </p:grpSpPr>
        <p:sp>
          <p:nvSpPr>
            <p:cNvPr id="901" name="Google Shape;901;p38"/>
            <p:cNvSpPr/>
            <p:nvPr/>
          </p:nvSpPr>
          <p:spPr>
            <a:xfrm>
              <a:off x="-329674" y="1298404"/>
              <a:ext cx="9702800" cy="5573512"/>
            </a:xfrm>
            <a:custGeom>
              <a:rect b="b" l="l" r="r" t="t"/>
              <a:pathLst>
                <a:path extrusionOk="0" h="1169" w="2038">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902" name="Google Shape;902;p38"/>
            <p:cNvSpPr/>
            <p:nvPr/>
          </p:nvSpPr>
          <p:spPr>
            <a:xfrm>
              <a:off x="670451" y="2018236"/>
              <a:ext cx="7373938" cy="4848892"/>
            </a:xfrm>
            <a:custGeom>
              <a:rect b="b" l="l" r="r" t="t"/>
              <a:pathLst>
                <a:path extrusionOk="0" h="1017" w="1549">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903" name="Google Shape;903;p38"/>
            <p:cNvSpPr/>
            <p:nvPr/>
          </p:nvSpPr>
          <p:spPr>
            <a:xfrm>
              <a:off x="251351" y="1788400"/>
              <a:ext cx="8035925" cy="5083516"/>
            </a:xfrm>
            <a:custGeom>
              <a:rect b="b" l="l" r="r" t="t"/>
              <a:pathLst>
                <a:path extrusionOk="0" h="1066" w="1688">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cap="flat" cmpd="sng" w="9525">
              <a:solidFill>
                <a:schemeClr val="dk1">
                  <a:alpha val="20000"/>
                </a:schemeClr>
              </a:solidFill>
              <a:prstDash val="dash"/>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904" name="Google Shape;904;p38"/>
            <p:cNvSpPr/>
            <p:nvPr/>
          </p:nvSpPr>
          <p:spPr>
            <a:xfrm>
              <a:off x="-1061" y="549842"/>
              <a:ext cx="10334625" cy="6322075"/>
            </a:xfrm>
            <a:custGeom>
              <a:rect b="b" l="l" r="r" t="t"/>
              <a:pathLst>
                <a:path extrusionOk="0" h="1326" w="2171">
                  <a:moveTo>
                    <a:pt x="1873" y="1326"/>
                  </a:moveTo>
                  <a:cubicBezTo>
                    <a:pt x="2171" y="1045"/>
                    <a:pt x="1825" y="678"/>
                    <a:pt x="1609" y="473"/>
                  </a:cubicBezTo>
                  <a:cubicBezTo>
                    <a:pt x="1406" y="281"/>
                    <a:pt x="1159" y="116"/>
                    <a:pt x="880" y="63"/>
                  </a:cubicBezTo>
                  <a:cubicBezTo>
                    <a:pt x="545" y="0"/>
                    <a:pt x="214" y="161"/>
                    <a:pt x="0" y="423"/>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905" name="Google Shape;905;p38"/>
            <p:cNvSpPr/>
            <p:nvPr/>
          </p:nvSpPr>
          <p:spPr>
            <a:xfrm>
              <a:off x="3701" y="6186246"/>
              <a:ext cx="504825" cy="681527"/>
            </a:xfrm>
            <a:custGeom>
              <a:rect b="b" l="l" r="r" t="t"/>
              <a:pathLst>
                <a:path extrusionOk="0" h="143" w="106">
                  <a:moveTo>
                    <a:pt x="0" y="0"/>
                  </a:moveTo>
                  <a:cubicBezTo>
                    <a:pt x="35" y="54"/>
                    <a:pt x="70" y="101"/>
                    <a:pt x="106" y="143"/>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906" name="Google Shape;906;p38"/>
            <p:cNvSpPr/>
            <p:nvPr/>
          </p:nvSpPr>
          <p:spPr>
            <a:xfrm>
              <a:off x="-1061" y="-51881"/>
              <a:ext cx="11091863" cy="6923796"/>
            </a:xfrm>
            <a:custGeom>
              <a:rect b="b" l="l" r="r" t="t"/>
              <a:pathLst>
                <a:path extrusionOk="0" h="1452" w="2330">
                  <a:moveTo>
                    <a:pt x="2046" y="1452"/>
                  </a:moveTo>
                  <a:cubicBezTo>
                    <a:pt x="2330" y="1153"/>
                    <a:pt x="2049" y="821"/>
                    <a:pt x="1813" y="601"/>
                  </a:cubicBezTo>
                  <a:cubicBezTo>
                    <a:pt x="1569" y="375"/>
                    <a:pt x="1282" y="179"/>
                    <a:pt x="956" y="97"/>
                  </a:cubicBezTo>
                  <a:cubicBezTo>
                    <a:pt x="572" y="0"/>
                    <a:pt x="292" y="101"/>
                    <a:pt x="0" y="366"/>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907" name="Google Shape;907;p38"/>
            <p:cNvSpPr/>
            <p:nvPr/>
          </p:nvSpPr>
          <p:spPr>
            <a:xfrm>
              <a:off x="5426601" y="5579"/>
              <a:ext cx="5788025" cy="6847184"/>
            </a:xfrm>
            <a:custGeom>
              <a:rect b="b" l="l" r="r" t="t"/>
              <a:pathLst>
                <a:path extrusionOk="0" h="1436" w="1216">
                  <a:moveTo>
                    <a:pt x="1094" y="1436"/>
                  </a:moveTo>
                  <a:cubicBezTo>
                    <a:pt x="1216" y="1114"/>
                    <a:pt x="904" y="770"/>
                    <a:pt x="709" y="551"/>
                  </a:cubicBezTo>
                  <a:cubicBezTo>
                    <a:pt x="509" y="327"/>
                    <a:pt x="274" y="127"/>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908" name="Google Shape;908;p38"/>
            <p:cNvSpPr/>
            <p:nvPr/>
          </p:nvSpPr>
          <p:spPr>
            <a:xfrm>
              <a:off x="-1061" y="5579"/>
              <a:ext cx="1057275" cy="614491"/>
            </a:xfrm>
            <a:custGeom>
              <a:rect b="b" l="l" r="r" t="t"/>
              <a:pathLst>
                <a:path extrusionOk="0" h="129" w="222">
                  <a:moveTo>
                    <a:pt x="222" y="0"/>
                  </a:moveTo>
                  <a:cubicBezTo>
                    <a:pt x="152" y="35"/>
                    <a:pt x="76" y="78"/>
                    <a:pt x="0" y="129"/>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909" name="Google Shape;909;p38"/>
            <p:cNvSpPr/>
            <p:nvPr/>
          </p:nvSpPr>
          <p:spPr>
            <a:xfrm>
              <a:off x="5821889" y="5579"/>
              <a:ext cx="5588000" cy="6866337"/>
            </a:xfrm>
            <a:custGeom>
              <a:rect b="b" l="l" r="r" t="t"/>
              <a:pathLst>
                <a:path extrusionOk="0" h="1440" w="1174">
                  <a:moveTo>
                    <a:pt x="1067" y="1440"/>
                  </a:moveTo>
                  <a:cubicBezTo>
                    <a:pt x="1174" y="1124"/>
                    <a:pt x="887" y="797"/>
                    <a:pt x="698" y="577"/>
                  </a:cubicBezTo>
                  <a:cubicBezTo>
                    <a:pt x="500" y="348"/>
                    <a:pt x="270" y="141"/>
                    <a:pt x="0" y="0"/>
                  </a:cubicBezTo>
                </a:path>
              </a:pathLst>
            </a:custGeom>
            <a:noFill/>
            <a:ln cap="flat" cmpd="sng" w="9525">
              <a:solidFill>
                <a:schemeClr val="dk1">
                  <a:alpha val="20000"/>
                </a:schemeClr>
              </a:solidFill>
              <a:prstDash val="dash"/>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910" name="Google Shape;910;p38"/>
            <p:cNvSpPr/>
            <p:nvPr/>
          </p:nvSpPr>
          <p:spPr>
            <a:xfrm>
              <a:off x="3701" y="790"/>
              <a:ext cx="595313" cy="352734"/>
            </a:xfrm>
            <a:custGeom>
              <a:rect b="b" l="l" r="r" t="t"/>
              <a:pathLst>
                <a:path extrusionOk="0" h="74" w="125">
                  <a:moveTo>
                    <a:pt x="125" y="0"/>
                  </a:moveTo>
                  <a:cubicBezTo>
                    <a:pt x="85" y="22"/>
                    <a:pt x="43" y="47"/>
                    <a:pt x="0" y="74"/>
                  </a:cubicBezTo>
                </a:path>
              </a:pathLst>
            </a:custGeom>
            <a:noFill/>
            <a:ln cap="flat" cmpd="sng" w="9525">
              <a:solidFill>
                <a:schemeClr val="dk1">
                  <a:alpha val="20000"/>
                </a:schemeClr>
              </a:solidFill>
              <a:prstDash val="dash"/>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911" name="Google Shape;911;p38"/>
            <p:cNvSpPr/>
            <p:nvPr/>
          </p:nvSpPr>
          <p:spPr>
            <a:xfrm>
              <a:off x="6012389" y="5579"/>
              <a:ext cx="5497513" cy="6866337"/>
            </a:xfrm>
            <a:custGeom>
              <a:rect b="b" l="l" r="r" t="t"/>
              <a:pathLst>
                <a:path extrusionOk="0" h="1440" w="1155">
                  <a:moveTo>
                    <a:pt x="1056" y="1440"/>
                  </a:moveTo>
                  <a:cubicBezTo>
                    <a:pt x="1155" y="1123"/>
                    <a:pt x="875" y="801"/>
                    <a:pt x="686" y="580"/>
                  </a:cubicBezTo>
                  <a:cubicBezTo>
                    <a:pt x="491" y="352"/>
                    <a:pt x="264" y="145"/>
                    <a:pt x="0" y="0"/>
                  </a:cubicBezTo>
                </a:path>
              </a:pathLst>
            </a:custGeom>
            <a:noFill/>
            <a:ln cap="flat" cmpd="sng" w="12700">
              <a:solidFill>
                <a:schemeClr val="dk1">
                  <a:alpha val="20000"/>
                </a:schemeClr>
              </a:solidFill>
              <a:prstDash val="dashDot"/>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912" name="Google Shape;912;p38"/>
            <p:cNvSpPr/>
            <p:nvPr/>
          </p:nvSpPr>
          <p:spPr>
            <a:xfrm>
              <a:off x="-1061" y="5579"/>
              <a:ext cx="357188" cy="213875"/>
            </a:xfrm>
            <a:custGeom>
              <a:rect b="b" l="l" r="r" t="t"/>
              <a:pathLst>
                <a:path extrusionOk="0" h="45" w="75">
                  <a:moveTo>
                    <a:pt x="75" y="0"/>
                  </a:moveTo>
                  <a:cubicBezTo>
                    <a:pt x="50" y="14"/>
                    <a:pt x="25" y="29"/>
                    <a:pt x="0" y="45"/>
                  </a:cubicBezTo>
                </a:path>
              </a:pathLst>
            </a:custGeom>
            <a:noFill/>
            <a:ln cap="flat" cmpd="sng" w="12700">
              <a:solidFill>
                <a:schemeClr val="dk1">
                  <a:alpha val="20000"/>
                </a:schemeClr>
              </a:solidFill>
              <a:prstDash val="dashDot"/>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913" name="Google Shape;913;p38"/>
            <p:cNvSpPr/>
            <p:nvPr/>
          </p:nvSpPr>
          <p:spPr>
            <a:xfrm>
              <a:off x="6210826" y="790"/>
              <a:ext cx="5522913" cy="6871126"/>
            </a:xfrm>
            <a:custGeom>
              <a:rect b="b" l="l" r="r" t="t"/>
              <a:pathLst>
                <a:path extrusionOk="0" h="1441" w="1160">
                  <a:moveTo>
                    <a:pt x="1053" y="1441"/>
                  </a:moveTo>
                  <a:cubicBezTo>
                    <a:pt x="1160" y="1129"/>
                    <a:pt x="892" y="817"/>
                    <a:pt x="705" y="599"/>
                  </a:cubicBezTo>
                  <a:cubicBezTo>
                    <a:pt x="503" y="365"/>
                    <a:pt x="270" y="152"/>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914" name="Google Shape;914;p38"/>
            <p:cNvSpPr/>
            <p:nvPr/>
          </p:nvSpPr>
          <p:spPr>
            <a:xfrm>
              <a:off x="6463239" y="5579"/>
              <a:ext cx="5413375" cy="6866337"/>
            </a:xfrm>
            <a:custGeom>
              <a:rect b="b" l="l" r="r" t="t"/>
              <a:pathLst>
                <a:path extrusionOk="0" h="1440" w="1137">
                  <a:moveTo>
                    <a:pt x="1040" y="1440"/>
                  </a:moveTo>
                  <a:cubicBezTo>
                    <a:pt x="1137" y="1131"/>
                    <a:pt x="883" y="828"/>
                    <a:pt x="698" y="611"/>
                  </a:cubicBezTo>
                  <a:cubicBezTo>
                    <a:pt x="498" y="375"/>
                    <a:pt x="268" y="159"/>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915" name="Google Shape;915;p38"/>
            <p:cNvSpPr/>
            <p:nvPr/>
          </p:nvSpPr>
          <p:spPr>
            <a:xfrm>
              <a:off x="6877576" y="5579"/>
              <a:ext cx="5037138" cy="6861550"/>
            </a:xfrm>
            <a:custGeom>
              <a:rect b="b" l="l" r="r" t="t"/>
              <a:pathLst>
                <a:path extrusionOk="0" h="1439" w="1058">
                  <a:moveTo>
                    <a:pt x="1011" y="1439"/>
                  </a:moveTo>
                  <a:cubicBezTo>
                    <a:pt x="1058" y="1131"/>
                    <a:pt x="825" y="841"/>
                    <a:pt x="648" y="617"/>
                  </a:cubicBezTo>
                  <a:cubicBezTo>
                    <a:pt x="462" y="383"/>
                    <a:pt x="248" y="168"/>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916" name="Google Shape;916;p38"/>
            <p:cNvSpPr/>
            <p:nvPr/>
          </p:nvSpPr>
          <p:spPr>
            <a:xfrm>
              <a:off x="8768289" y="5579"/>
              <a:ext cx="3417888" cy="2742066"/>
            </a:xfrm>
            <a:custGeom>
              <a:rect b="b" l="l" r="r" t="t"/>
              <a:pathLst>
                <a:path extrusionOk="0" h="575" w="718">
                  <a:moveTo>
                    <a:pt x="718" y="575"/>
                  </a:moveTo>
                  <a:cubicBezTo>
                    <a:pt x="500" y="360"/>
                    <a:pt x="260" y="163"/>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917" name="Google Shape;917;p38"/>
            <p:cNvSpPr/>
            <p:nvPr/>
          </p:nvSpPr>
          <p:spPr>
            <a:xfrm>
              <a:off x="9235014" y="10367"/>
              <a:ext cx="2951163" cy="2555325"/>
            </a:xfrm>
            <a:custGeom>
              <a:rect b="b" l="l" r="r" t="t"/>
              <a:pathLst>
                <a:path extrusionOk="0" h="536" w="620">
                  <a:moveTo>
                    <a:pt x="620" y="536"/>
                  </a:moveTo>
                  <a:cubicBezTo>
                    <a:pt x="404" y="314"/>
                    <a:pt x="196" y="138"/>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918" name="Google Shape;918;p38"/>
            <p:cNvSpPr/>
            <p:nvPr/>
          </p:nvSpPr>
          <p:spPr>
            <a:xfrm>
              <a:off x="10020826" y="5579"/>
              <a:ext cx="2165350" cy="1358265"/>
            </a:xfrm>
            <a:custGeom>
              <a:rect b="b" l="l" r="r" t="t"/>
              <a:pathLst>
                <a:path extrusionOk="0" h="285" w="455">
                  <a:moveTo>
                    <a:pt x="0" y="0"/>
                  </a:moveTo>
                  <a:cubicBezTo>
                    <a:pt x="153" y="85"/>
                    <a:pt x="308" y="180"/>
                    <a:pt x="455" y="285"/>
                  </a:cubicBezTo>
                </a:path>
              </a:pathLst>
            </a:custGeom>
            <a:noFill/>
            <a:ln cap="flat" cmpd="sng" w="9525">
              <a:solidFill>
                <a:schemeClr val="dk1">
                  <a:alpha val="20000"/>
                </a:schemeClr>
              </a:solidFill>
              <a:prstDash val="dash"/>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919" name="Google Shape;919;p38"/>
            <p:cNvSpPr/>
            <p:nvPr/>
          </p:nvSpPr>
          <p:spPr>
            <a:xfrm>
              <a:off x="11290826" y="5579"/>
              <a:ext cx="895350" cy="534687"/>
            </a:xfrm>
            <a:custGeom>
              <a:rect b="b" l="l" r="r" t="t"/>
              <a:pathLst>
                <a:path extrusionOk="0" h="112" w="188">
                  <a:moveTo>
                    <a:pt x="0" y="0"/>
                  </a:moveTo>
                  <a:cubicBezTo>
                    <a:pt x="63" y="36"/>
                    <a:pt x="126" y="73"/>
                    <a:pt x="188" y="112"/>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grpSp>
      <p:grpSp>
        <p:nvGrpSpPr>
          <p:cNvPr id="920" name="Google Shape;920;p38"/>
          <p:cNvGrpSpPr/>
          <p:nvPr/>
        </p:nvGrpSpPr>
        <p:grpSpPr>
          <a:xfrm>
            <a:off x="1251970" y="889862"/>
            <a:ext cx="6636259" cy="3358450"/>
            <a:chOff x="1669293" y="1186483"/>
            <a:chExt cx="8848345" cy="4477933"/>
          </a:xfrm>
        </p:grpSpPr>
        <p:sp>
          <p:nvSpPr>
            <p:cNvPr id="921" name="Google Shape;921;p38"/>
            <p:cNvSpPr/>
            <p:nvPr/>
          </p:nvSpPr>
          <p:spPr>
            <a:xfrm>
              <a:off x="1674042" y="1186483"/>
              <a:ext cx="8843596" cy="716184"/>
            </a:xfrm>
            <a:prstGeom prst="rect">
              <a:avLst/>
            </a:prstGeom>
            <a:solidFill>
              <a:schemeClr val="accent1"/>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922" name="Google Shape;922;p38"/>
            <p:cNvSpPr/>
            <p:nvPr/>
          </p:nvSpPr>
          <p:spPr>
            <a:xfrm rot="10800000">
              <a:off x="5892384" y="5313353"/>
              <a:ext cx="407233" cy="351063"/>
            </a:xfrm>
            <a:prstGeom prst="triangle">
              <a:avLst>
                <a:gd fmla="val 50000" name="adj"/>
              </a:avLst>
            </a:prstGeom>
            <a:solidFill>
              <a:schemeClr val="accent1"/>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923" name="Google Shape;923;p38"/>
            <p:cNvSpPr/>
            <p:nvPr/>
          </p:nvSpPr>
          <p:spPr>
            <a:xfrm>
              <a:off x="1669293" y="1991156"/>
              <a:ext cx="8845667" cy="3322196"/>
            </a:xfrm>
            <a:prstGeom prst="rect">
              <a:avLst/>
            </a:prstGeom>
            <a:solidFill>
              <a:schemeClr val="accent1"/>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grpSp>
      <p:sp>
        <p:nvSpPr>
          <p:cNvPr id="924" name="Google Shape;924;p38"/>
          <p:cNvSpPr/>
          <p:nvPr/>
        </p:nvSpPr>
        <p:spPr>
          <a:xfrm>
            <a:off x="0" y="0"/>
            <a:ext cx="9143772" cy="51435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Rockwell"/>
              <a:ea typeface="Rockwell"/>
              <a:cs typeface="Rockwell"/>
              <a:sym typeface="Rockwell"/>
            </a:endParaRPr>
          </a:p>
        </p:txBody>
      </p:sp>
      <p:grpSp>
        <p:nvGrpSpPr>
          <p:cNvPr id="925" name="Google Shape;925;p38"/>
          <p:cNvGrpSpPr/>
          <p:nvPr/>
        </p:nvGrpSpPr>
        <p:grpSpPr>
          <a:xfrm>
            <a:off x="-247255" y="-44532"/>
            <a:ext cx="9386888" cy="5192849"/>
            <a:chOff x="-329674" y="-51881"/>
            <a:chExt cx="12515851" cy="6923798"/>
          </a:xfrm>
        </p:grpSpPr>
        <p:sp>
          <p:nvSpPr>
            <p:cNvPr id="926" name="Google Shape;926;p38"/>
            <p:cNvSpPr/>
            <p:nvPr/>
          </p:nvSpPr>
          <p:spPr>
            <a:xfrm>
              <a:off x="-329674" y="1298404"/>
              <a:ext cx="9702800" cy="5573512"/>
            </a:xfrm>
            <a:custGeom>
              <a:rect b="b" l="l" r="r" t="t"/>
              <a:pathLst>
                <a:path extrusionOk="0" h="1169" w="2038">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927" name="Google Shape;927;p38"/>
            <p:cNvSpPr/>
            <p:nvPr/>
          </p:nvSpPr>
          <p:spPr>
            <a:xfrm>
              <a:off x="670451" y="2018236"/>
              <a:ext cx="7373938" cy="4848892"/>
            </a:xfrm>
            <a:custGeom>
              <a:rect b="b" l="l" r="r" t="t"/>
              <a:pathLst>
                <a:path extrusionOk="0" h="1017" w="1549">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928" name="Google Shape;928;p38"/>
            <p:cNvSpPr/>
            <p:nvPr/>
          </p:nvSpPr>
          <p:spPr>
            <a:xfrm>
              <a:off x="251351" y="1788400"/>
              <a:ext cx="8035925" cy="5083516"/>
            </a:xfrm>
            <a:custGeom>
              <a:rect b="b" l="l" r="r" t="t"/>
              <a:pathLst>
                <a:path extrusionOk="0" h="1066" w="1688">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cap="flat" cmpd="sng" w="9525">
              <a:solidFill>
                <a:schemeClr val="dk1">
                  <a:alpha val="20000"/>
                </a:schemeClr>
              </a:solidFill>
              <a:prstDash val="dash"/>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929" name="Google Shape;929;p38"/>
            <p:cNvSpPr/>
            <p:nvPr/>
          </p:nvSpPr>
          <p:spPr>
            <a:xfrm>
              <a:off x="-1061" y="549842"/>
              <a:ext cx="10334625" cy="6322075"/>
            </a:xfrm>
            <a:custGeom>
              <a:rect b="b" l="l" r="r" t="t"/>
              <a:pathLst>
                <a:path extrusionOk="0" h="1326" w="2171">
                  <a:moveTo>
                    <a:pt x="1873" y="1326"/>
                  </a:moveTo>
                  <a:cubicBezTo>
                    <a:pt x="2171" y="1045"/>
                    <a:pt x="1825" y="678"/>
                    <a:pt x="1609" y="473"/>
                  </a:cubicBezTo>
                  <a:cubicBezTo>
                    <a:pt x="1406" y="281"/>
                    <a:pt x="1159" y="116"/>
                    <a:pt x="880" y="63"/>
                  </a:cubicBezTo>
                  <a:cubicBezTo>
                    <a:pt x="545" y="0"/>
                    <a:pt x="214" y="161"/>
                    <a:pt x="0" y="423"/>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930" name="Google Shape;930;p38"/>
            <p:cNvSpPr/>
            <p:nvPr/>
          </p:nvSpPr>
          <p:spPr>
            <a:xfrm>
              <a:off x="3701" y="6186246"/>
              <a:ext cx="504825" cy="681527"/>
            </a:xfrm>
            <a:custGeom>
              <a:rect b="b" l="l" r="r" t="t"/>
              <a:pathLst>
                <a:path extrusionOk="0" h="143" w="106">
                  <a:moveTo>
                    <a:pt x="0" y="0"/>
                  </a:moveTo>
                  <a:cubicBezTo>
                    <a:pt x="35" y="54"/>
                    <a:pt x="70" y="101"/>
                    <a:pt x="106" y="143"/>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931" name="Google Shape;931;p38"/>
            <p:cNvSpPr/>
            <p:nvPr/>
          </p:nvSpPr>
          <p:spPr>
            <a:xfrm>
              <a:off x="-1061" y="-51881"/>
              <a:ext cx="11091863" cy="6923796"/>
            </a:xfrm>
            <a:custGeom>
              <a:rect b="b" l="l" r="r" t="t"/>
              <a:pathLst>
                <a:path extrusionOk="0" h="1452" w="2330">
                  <a:moveTo>
                    <a:pt x="2046" y="1452"/>
                  </a:moveTo>
                  <a:cubicBezTo>
                    <a:pt x="2330" y="1153"/>
                    <a:pt x="2049" y="821"/>
                    <a:pt x="1813" y="601"/>
                  </a:cubicBezTo>
                  <a:cubicBezTo>
                    <a:pt x="1569" y="375"/>
                    <a:pt x="1282" y="179"/>
                    <a:pt x="956" y="97"/>
                  </a:cubicBezTo>
                  <a:cubicBezTo>
                    <a:pt x="572" y="0"/>
                    <a:pt x="292" y="101"/>
                    <a:pt x="0" y="366"/>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932" name="Google Shape;932;p38"/>
            <p:cNvSpPr/>
            <p:nvPr/>
          </p:nvSpPr>
          <p:spPr>
            <a:xfrm>
              <a:off x="5426601" y="5579"/>
              <a:ext cx="5788025" cy="6847184"/>
            </a:xfrm>
            <a:custGeom>
              <a:rect b="b" l="l" r="r" t="t"/>
              <a:pathLst>
                <a:path extrusionOk="0" h="1436" w="1216">
                  <a:moveTo>
                    <a:pt x="1094" y="1436"/>
                  </a:moveTo>
                  <a:cubicBezTo>
                    <a:pt x="1216" y="1114"/>
                    <a:pt x="904" y="770"/>
                    <a:pt x="709" y="551"/>
                  </a:cubicBezTo>
                  <a:cubicBezTo>
                    <a:pt x="509" y="327"/>
                    <a:pt x="274" y="127"/>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933" name="Google Shape;933;p38"/>
            <p:cNvSpPr/>
            <p:nvPr/>
          </p:nvSpPr>
          <p:spPr>
            <a:xfrm>
              <a:off x="-1061" y="5579"/>
              <a:ext cx="1057275" cy="614491"/>
            </a:xfrm>
            <a:custGeom>
              <a:rect b="b" l="l" r="r" t="t"/>
              <a:pathLst>
                <a:path extrusionOk="0" h="129" w="222">
                  <a:moveTo>
                    <a:pt x="222" y="0"/>
                  </a:moveTo>
                  <a:cubicBezTo>
                    <a:pt x="152" y="35"/>
                    <a:pt x="76" y="78"/>
                    <a:pt x="0" y="129"/>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934" name="Google Shape;934;p38"/>
            <p:cNvSpPr/>
            <p:nvPr/>
          </p:nvSpPr>
          <p:spPr>
            <a:xfrm>
              <a:off x="5821889" y="5579"/>
              <a:ext cx="5588000" cy="6866337"/>
            </a:xfrm>
            <a:custGeom>
              <a:rect b="b" l="l" r="r" t="t"/>
              <a:pathLst>
                <a:path extrusionOk="0" h="1440" w="1174">
                  <a:moveTo>
                    <a:pt x="1067" y="1440"/>
                  </a:moveTo>
                  <a:cubicBezTo>
                    <a:pt x="1174" y="1124"/>
                    <a:pt x="887" y="797"/>
                    <a:pt x="698" y="577"/>
                  </a:cubicBezTo>
                  <a:cubicBezTo>
                    <a:pt x="500" y="348"/>
                    <a:pt x="270" y="141"/>
                    <a:pt x="0" y="0"/>
                  </a:cubicBezTo>
                </a:path>
              </a:pathLst>
            </a:custGeom>
            <a:noFill/>
            <a:ln cap="flat" cmpd="sng" w="9525">
              <a:solidFill>
                <a:schemeClr val="dk1">
                  <a:alpha val="20000"/>
                </a:schemeClr>
              </a:solidFill>
              <a:prstDash val="dash"/>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935" name="Google Shape;935;p38"/>
            <p:cNvSpPr/>
            <p:nvPr/>
          </p:nvSpPr>
          <p:spPr>
            <a:xfrm>
              <a:off x="3701" y="790"/>
              <a:ext cx="595313" cy="352734"/>
            </a:xfrm>
            <a:custGeom>
              <a:rect b="b" l="l" r="r" t="t"/>
              <a:pathLst>
                <a:path extrusionOk="0" h="74" w="125">
                  <a:moveTo>
                    <a:pt x="125" y="0"/>
                  </a:moveTo>
                  <a:cubicBezTo>
                    <a:pt x="85" y="22"/>
                    <a:pt x="43" y="47"/>
                    <a:pt x="0" y="74"/>
                  </a:cubicBezTo>
                </a:path>
              </a:pathLst>
            </a:custGeom>
            <a:noFill/>
            <a:ln cap="flat" cmpd="sng" w="9525">
              <a:solidFill>
                <a:schemeClr val="dk1">
                  <a:alpha val="20000"/>
                </a:schemeClr>
              </a:solidFill>
              <a:prstDash val="dash"/>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936" name="Google Shape;936;p38"/>
            <p:cNvSpPr/>
            <p:nvPr/>
          </p:nvSpPr>
          <p:spPr>
            <a:xfrm>
              <a:off x="6012389" y="5579"/>
              <a:ext cx="5497513" cy="6866337"/>
            </a:xfrm>
            <a:custGeom>
              <a:rect b="b" l="l" r="r" t="t"/>
              <a:pathLst>
                <a:path extrusionOk="0" h="1440" w="1155">
                  <a:moveTo>
                    <a:pt x="1056" y="1440"/>
                  </a:moveTo>
                  <a:cubicBezTo>
                    <a:pt x="1155" y="1123"/>
                    <a:pt x="875" y="801"/>
                    <a:pt x="686" y="580"/>
                  </a:cubicBezTo>
                  <a:cubicBezTo>
                    <a:pt x="491" y="352"/>
                    <a:pt x="264" y="145"/>
                    <a:pt x="0" y="0"/>
                  </a:cubicBezTo>
                </a:path>
              </a:pathLst>
            </a:custGeom>
            <a:noFill/>
            <a:ln cap="flat" cmpd="sng" w="12700">
              <a:solidFill>
                <a:schemeClr val="dk1">
                  <a:alpha val="20000"/>
                </a:schemeClr>
              </a:solidFill>
              <a:prstDash val="dashDot"/>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937" name="Google Shape;937;p38"/>
            <p:cNvSpPr/>
            <p:nvPr/>
          </p:nvSpPr>
          <p:spPr>
            <a:xfrm>
              <a:off x="-1061" y="5579"/>
              <a:ext cx="357188" cy="213875"/>
            </a:xfrm>
            <a:custGeom>
              <a:rect b="b" l="l" r="r" t="t"/>
              <a:pathLst>
                <a:path extrusionOk="0" h="45" w="75">
                  <a:moveTo>
                    <a:pt x="75" y="0"/>
                  </a:moveTo>
                  <a:cubicBezTo>
                    <a:pt x="50" y="14"/>
                    <a:pt x="25" y="29"/>
                    <a:pt x="0" y="45"/>
                  </a:cubicBezTo>
                </a:path>
              </a:pathLst>
            </a:custGeom>
            <a:noFill/>
            <a:ln cap="flat" cmpd="sng" w="12700">
              <a:solidFill>
                <a:schemeClr val="dk1">
                  <a:alpha val="20000"/>
                </a:schemeClr>
              </a:solidFill>
              <a:prstDash val="dashDot"/>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938" name="Google Shape;938;p38"/>
            <p:cNvSpPr/>
            <p:nvPr/>
          </p:nvSpPr>
          <p:spPr>
            <a:xfrm>
              <a:off x="6210826" y="790"/>
              <a:ext cx="5522913" cy="6871126"/>
            </a:xfrm>
            <a:custGeom>
              <a:rect b="b" l="l" r="r" t="t"/>
              <a:pathLst>
                <a:path extrusionOk="0" h="1441" w="1160">
                  <a:moveTo>
                    <a:pt x="1053" y="1441"/>
                  </a:moveTo>
                  <a:cubicBezTo>
                    <a:pt x="1160" y="1129"/>
                    <a:pt x="892" y="817"/>
                    <a:pt x="705" y="599"/>
                  </a:cubicBezTo>
                  <a:cubicBezTo>
                    <a:pt x="503" y="365"/>
                    <a:pt x="270" y="152"/>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939" name="Google Shape;939;p38"/>
            <p:cNvSpPr/>
            <p:nvPr/>
          </p:nvSpPr>
          <p:spPr>
            <a:xfrm>
              <a:off x="6463239" y="5579"/>
              <a:ext cx="5413375" cy="6866337"/>
            </a:xfrm>
            <a:custGeom>
              <a:rect b="b" l="l" r="r" t="t"/>
              <a:pathLst>
                <a:path extrusionOk="0" h="1440" w="1137">
                  <a:moveTo>
                    <a:pt x="1040" y="1440"/>
                  </a:moveTo>
                  <a:cubicBezTo>
                    <a:pt x="1137" y="1131"/>
                    <a:pt x="883" y="828"/>
                    <a:pt x="698" y="611"/>
                  </a:cubicBezTo>
                  <a:cubicBezTo>
                    <a:pt x="498" y="375"/>
                    <a:pt x="268" y="159"/>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940" name="Google Shape;940;p38"/>
            <p:cNvSpPr/>
            <p:nvPr/>
          </p:nvSpPr>
          <p:spPr>
            <a:xfrm>
              <a:off x="6877576" y="5579"/>
              <a:ext cx="5037138" cy="6861550"/>
            </a:xfrm>
            <a:custGeom>
              <a:rect b="b" l="l" r="r" t="t"/>
              <a:pathLst>
                <a:path extrusionOk="0" h="1439" w="1058">
                  <a:moveTo>
                    <a:pt x="1011" y="1439"/>
                  </a:moveTo>
                  <a:cubicBezTo>
                    <a:pt x="1058" y="1131"/>
                    <a:pt x="825" y="841"/>
                    <a:pt x="648" y="617"/>
                  </a:cubicBezTo>
                  <a:cubicBezTo>
                    <a:pt x="462" y="383"/>
                    <a:pt x="248" y="168"/>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941" name="Google Shape;941;p38"/>
            <p:cNvSpPr/>
            <p:nvPr/>
          </p:nvSpPr>
          <p:spPr>
            <a:xfrm>
              <a:off x="8768289" y="5579"/>
              <a:ext cx="3417888" cy="2742066"/>
            </a:xfrm>
            <a:custGeom>
              <a:rect b="b" l="l" r="r" t="t"/>
              <a:pathLst>
                <a:path extrusionOk="0" h="575" w="718">
                  <a:moveTo>
                    <a:pt x="718" y="575"/>
                  </a:moveTo>
                  <a:cubicBezTo>
                    <a:pt x="500" y="360"/>
                    <a:pt x="260" y="163"/>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942" name="Google Shape;942;p38"/>
            <p:cNvSpPr/>
            <p:nvPr/>
          </p:nvSpPr>
          <p:spPr>
            <a:xfrm>
              <a:off x="9235014" y="10367"/>
              <a:ext cx="2951163" cy="2555325"/>
            </a:xfrm>
            <a:custGeom>
              <a:rect b="b" l="l" r="r" t="t"/>
              <a:pathLst>
                <a:path extrusionOk="0" h="536" w="620">
                  <a:moveTo>
                    <a:pt x="620" y="536"/>
                  </a:moveTo>
                  <a:cubicBezTo>
                    <a:pt x="404" y="314"/>
                    <a:pt x="196" y="138"/>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943" name="Google Shape;943;p38"/>
            <p:cNvSpPr/>
            <p:nvPr/>
          </p:nvSpPr>
          <p:spPr>
            <a:xfrm>
              <a:off x="10020826" y="5579"/>
              <a:ext cx="2165350" cy="1358265"/>
            </a:xfrm>
            <a:custGeom>
              <a:rect b="b" l="l" r="r" t="t"/>
              <a:pathLst>
                <a:path extrusionOk="0" h="285" w="455">
                  <a:moveTo>
                    <a:pt x="0" y="0"/>
                  </a:moveTo>
                  <a:cubicBezTo>
                    <a:pt x="153" y="85"/>
                    <a:pt x="308" y="180"/>
                    <a:pt x="455" y="285"/>
                  </a:cubicBezTo>
                </a:path>
              </a:pathLst>
            </a:custGeom>
            <a:noFill/>
            <a:ln cap="flat" cmpd="sng" w="9525">
              <a:solidFill>
                <a:schemeClr val="dk1">
                  <a:alpha val="20000"/>
                </a:schemeClr>
              </a:solidFill>
              <a:prstDash val="dash"/>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944" name="Google Shape;944;p38"/>
            <p:cNvSpPr/>
            <p:nvPr/>
          </p:nvSpPr>
          <p:spPr>
            <a:xfrm>
              <a:off x="11290826" y="5579"/>
              <a:ext cx="895350" cy="534687"/>
            </a:xfrm>
            <a:custGeom>
              <a:rect b="b" l="l" r="r" t="t"/>
              <a:pathLst>
                <a:path extrusionOk="0" h="112" w="188">
                  <a:moveTo>
                    <a:pt x="0" y="0"/>
                  </a:moveTo>
                  <a:cubicBezTo>
                    <a:pt x="63" y="36"/>
                    <a:pt x="126" y="73"/>
                    <a:pt x="188" y="112"/>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grpSp>
      <p:grpSp>
        <p:nvGrpSpPr>
          <p:cNvPr id="945" name="Google Shape;945;p38"/>
          <p:cNvGrpSpPr/>
          <p:nvPr/>
        </p:nvGrpSpPr>
        <p:grpSpPr>
          <a:xfrm>
            <a:off x="605313" y="889862"/>
            <a:ext cx="3355328" cy="3358450"/>
            <a:chOff x="807084" y="1186483"/>
            <a:chExt cx="4473771" cy="4477933"/>
          </a:xfrm>
        </p:grpSpPr>
        <p:sp>
          <p:nvSpPr>
            <p:cNvPr id="946" name="Google Shape;946;p38"/>
            <p:cNvSpPr/>
            <p:nvPr/>
          </p:nvSpPr>
          <p:spPr>
            <a:xfrm>
              <a:off x="807607" y="1186483"/>
              <a:ext cx="4472724" cy="716184"/>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Rockwell"/>
                <a:ea typeface="Rockwell"/>
                <a:cs typeface="Rockwell"/>
                <a:sym typeface="Rockwell"/>
              </a:endParaRPr>
            </a:p>
          </p:txBody>
        </p:sp>
        <p:sp>
          <p:nvSpPr>
            <p:cNvPr id="947" name="Google Shape;947;p38"/>
            <p:cNvSpPr/>
            <p:nvPr/>
          </p:nvSpPr>
          <p:spPr>
            <a:xfrm rot="10800000">
              <a:off x="2840353" y="5313353"/>
              <a:ext cx="407233" cy="351063"/>
            </a:xfrm>
            <a:prstGeom prst="triangle">
              <a:avLst>
                <a:gd fmla="val 50000" name="adj"/>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Rockwell"/>
                <a:ea typeface="Rockwell"/>
                <a:cs typeface="Rockwell"/>
                <a:sym typeface="Rockwell"/>
              </a:endParaRPr>
            </a:p>
          </p:txBody>
        </p:sp>
        <p:sp>
          <p:nvSpPr>
            <p:cNvPr id="948" name="Google Shape;948;p38"/>
            <p:cNvSpPr/>
            <p:nvPr/>
          </p:nvSpPr>
          <p:spPr>
            <a:xfrm>
              <a:off x="807084" y="1991156"/>
              <a:ext cx="4473771" cy="3322196"/>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Rockwell"/>
                <a:ea typeface="Rockwell"/>
                <a:cs typeface="Rockwell"/>
                <a:sym typeface="Rockwell"/>
              </a:endParaRPr>
            </a:p>
          </p:txBody>
        </p:sp>
      </p:grpSp>
      <p:sp>
        <p:nvSpPr>
          <p:cNvPr id="949" name="Google Shape;949;p38"/>
          <p:cNvSpPr txBox="1"/>
          <p:nvPr>
            <p:ph type="title"/>
          </p:nvPr>
        </p:nvSpPr>
        <p:spPr>
          <a:xfrm>
            <a:off x="671550" y="1556625"/>
            <a:ext cx="3224700" cy="2161200"/>
          </a:xfrm>
          <a:prstGeom prst="rect">
            <a:avLst/>
          </a:prstGeom>
          <a:noFill/>
          <a:ln>
            <a:noFill/>
          </a:ln>
        </p:spPr>
        <p:txBody>
          <a:bodyPr anchorCtr="0" anchor="b" bIns="0" lIns="171450" spcFirstLastPara="1" rIns="171450" wrap="square" tIns="171450">
            <a:noAutofit/>
          </a:bodyPr>
          <a:lstStyle/>
          <a:p>
            <a:pPr indent="0" lvl="0" marL="0" rtl="0" algn="ctr">
              <a:lnSpc>
                <a:spcPct val="80000"/>
              </a:lnSpc>
              <a:spcBef>
                <a:spcPts val="0"/>
              </a:spcBef>
              <a:spcAft>
                <a:spcPts val="0"/>
              </a:spcAft>
              <a:buClr>
                <a:srgbClr val="FFFEFF"/>
              </a:buClr>
              <a:buSzPts val="2400"/>
              <a:buFont typeface="Calibri"/>
              <a:buNone/>
            </a:pPr>
            <a:r>
              <a:rPr lang="en" sz="2600"/>
              <a:t>Teaching is hard because…</a:t>
            </a:r>
            <a:br>
              <a:rPr lang="en" sz="2500"/>
            </a:br>
            <a:br>
              <a:rPr lang="en" sz="2500"/>
            </a:br>
            <a:r>
              <a:rPr lang="en" sz="2500"/>
              <a:t>If It Was Easy, Everyone Would Do  It!</a:t>
            </a:r>
            <a:endParaRPr sz="1300"/>
          </a:p>
        </p:txBody>
      </p:sp>
      <p:sp>
        <p:nvSpPr>
          <p:cNvPr id="950" name="Google Shape;950;p38"/>
          <p:cNvSpPr/>
          <p:nvPr/>
        </p:nvSpPr>
        <p:spPr>
          <a:xfrm>
            <a:off x="4565888" y="-5029"/>
            <a:ext cx="4578112" cy="5153344"/>
          </a:xfrm>
          <a:prstGeom prst="rect">
            <a:avLst/>
          </a:prstGeom>
          <a:solidFill>
            <a:schemeClr val="lt1"/>
          </a:solidFill>
          <a:ln cap="flat" cmpd="sng" w="9525">
            <a:solidFill>
              <a:schemeClr val="dk1">
                <a:alpha val="20000"/>
              </a:schemeClr>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Rockwell"/>
              <a:ea typeface="Rockwell"/>
              <a:cs typeface="Rockwell"/>
              <a:sym typeface="Rockwell"/>
            </a:endParaRPr>
          </a:p>
        </p:txBody>
      </p:sp>
      <p:pic>
        <p:nvPicPr>
          <p:cNvPr id="951" name="Google Shape;951;p38"/>
          <p:cNvPicPr preferRelativeResize="0"/>
          <p:nvPr>
            <p:ph idx="1" type="body"/>
          </p:nvPr>
        </p:nvPicPr>
        <p:blipFill rotWithShape="1">
          <a:blip r:embed="rId3">
            <a:alphaModFix/>
          </a:blip>
          <a:srcRect b="0" l="0" r="0" t="0"/>
          <a:stretch/>
        </p:blipFill>
        <p:spPr>
          <a:xfrm>
            <a:off x="4805917" y="867656"/>
            <a:ext cx="4098054" cy="341504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956" name="Shape 956"/>
        <p:cNvGrpSpPr/>
        <p:nvPr/>
      </p:nvGrpSpPr>
      <p:grpSpPr>
        <a:xfrm>
          <a:off x="0" y="0"/>
          <a:ext cx="0" cy="0"/>
          <a:chOff x="0" y="0"/>
          <a:chExt cx="0" cy="0"/>
        </a:xfrm>
      </p:grpSpPr>
      <p:sp>
        <p:nvSpPr>
          <p:cNvPr id="957" name="Google Shape;957;p39"/>
          <p:cNvSpPr txBox="1"/>
          <p:nvPr>
            <p:ph type="title"/>
          </p:nvPr>
        </p:nvSpPr>
        <p:spPr>
          <a:xfrm>
            <a:off x="666475" y="1762449"/>
            <a:ext cx="2624100" cy="1503000"/>
          </a:xfrm>
          <a:prstGeom prst="rect">
            <a:avLst/>
          </a:prstGeom>
          <a:noFill/>
          <a:ln>
            <a:noFill/>
          </a:ln>
        </p:spPr>
        <p:txBody>
          <a:bodyPr anchorCtr="0" anchor="ctr" bIns="171450" lIns="171450" spcFirstLastPara="1" rIns="171450" wrap="square" tIns="171450">
            <a:noAutofit/>
          </a:bodyPr>
          <a:lstStyle/>
          <a:p>
            <a:pPr indent="0" lvl="0" marL="0" rtl="0" algn="ctr">
              <a:lnSpc>
                <a:spcPct val="85000"/>
              </a:lnSpc>
              <a:spcBef>
                <a:spcPts val="0"/>
              </a:spcBef>
              <a:spcAft>
                <a:spcPts val="0"/>
              </a:spcAft>
              <a:buClr>
                <a:srgbClr val="FFFEFF"/>
              </a:buClr>
              <a:buSzPts val="3000"/>
              <a:buFont typeface="Calibri"/>
              <a:buNone/>
            </a:pPr>
            <a:r>
              <a:rPr lang="en" sz="3100"/>
              <a:t>Embrace the challenge by…</a:t>
            </a:r>
            <a:endParaRPr sz="3100"/>
          </a:p>
        </p:txBody>
      </p:sp>
      <p:grpSp>
        <p:nvGrpSpPr>
          <p:cNvPr id="958" name="Google Shape;958;p39"/>
          <p:cNvGrpSpPr/>
          <p:nvPr/>
        </p:nvGrpSpPr>
        <p:grpSpPr>
          <a:xfrm>
            <a:off x="4181167" y="602389"/>
            <a:ext cx="4366325" cy="3965923"/>
            <a:chOff x="0" y="0"/>
            <a:chExt cx="5821766" cy="5287897"/>
          </a:xfrm>
        </p:grpSpPr>
        <p:sp>
          <p:nvSpPr>
            <p:cNvPr id="959" name="Google Shape;959;p39"/>
            <p:cNvSpPr/>
            <p:nvPr/>
          </p:nvSpPr>
          <p:spPr>
            <a:xfrm>
              <a:off x="0" y="0"/>
              <a:ext cx="4948501" cy="1586369"/>
            </a:xfrm>
            <a:prstGeom prst="roundRect">
              <a:avLst>
                <a:gd fmla="val 10000" name="adj"/>
              </a:avLst>
            </a:prstGeom>
            <a:solidFill>
              <a:srgbClr val="FA7714"/>
            </a:solidFill>
            <a:ln cap="flat" cmpd="sng" w="25400">
              <a:solidFill>
                <a:schemeClr val="lt1"/>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960" name="Google Shape;960;p39"/>
            <p:cNvSpPr txBox="1"/>
            <p:nvPr/>
          </p:nvSpPr>
          <p:spPr>
            <a:xfrm>
              <a:off x="46481" y="46447"/>
              <a:ext cx="4102800" cy="1493400"/>
            </a:xfrm>
            <a:prstGeom prst="rect">
              <a:avLst/>
            </a:prstGeom>
            <a:noFill/>
            <a:ln>
              <a:noFill/>
            </a:ln>
          </p:spPr>
          <p:txBody>
            <a:bodyPr anchorCtr="0" anchor="ctr" bIns="45725" lIns="45725" spcFirstLastPara="1" rIns="45725" wrap="square" tIns="45725">
              <a:noAutofit/>
            </a:bodyPr>
            <a:lstStyle/>
            <a:p>
              <a:pPr indent="0" lvl="0" marL="0" marR="0" rtl="0" algn="l">
                <a:lnSpc>
                  <a:spcPct val="90000"/>
                </a:lnSpc>
                <a:spcBef>
                  <a:spcPts val="0"/>
                </a:spcBef>
                <a:spcAft>
                  <a:spcPts val="0"/>
                </a:spcAft>
                <a:buClr>
                  <a:schemeClr val="lt1"/>
                </a:buClr>
                <a:buSzPts val="1200"/>
                <a:buFont typeface="Rockwell"/>
                <a:buNone/>
              </a:pPr>
              <a:r>
                <a:rPr lang="en" sz="1500">
                  <a:solidFill>
                    <a:schemeClr val="lt1"/>
                  </a:solidFill>
                  <a:latin typeface="Rockwell"/>
                  <a:ea typeface="Rockwell"/>
                  <a:cs typeface="Rockwell"/>
                  <a:sym typeface="Rockwell"/>
                </a:rPr>
                <a:t>Identify one way that you sacrifice for your students, and reflect on the positive ways this has paid off. </a:t>
              </a:r>
              <a:endParaRPr/>
            </a:p>
          </p:txBody>
        </p:sp>
        <p:sp>
          <p:nvSpPr>
            <p:cNvPr id="961" name="Google Shape;961;p39"/>
            <p:cNvSpPr/>
            <p:nvPr/>
          </p:nvSpPr>
          <p:spPr>
            <a:xfrm>
              <a:off x="436632" y="1850764"/>
              <a:ext cx="4948501" cy="1586369"/>
            </a:xfrm>
            <a:prstGeom prst="roundRect">
              <a:avLst>
                <a:gd fmla="val 10000" name="adj"/>
              </a:avLst>
            </a:prstGeom>
            <a:solidFill>
              <a:srgbClr val="DCB529"/>
            </a:solidFill>
            <a:ln cap="flat" cmpd="sng" w="25400">
              <a:solidFill>
                <a:schemeClr val="lt1"/>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962" name="Google Shape;962;p39"/>
            <p:cNvSpPr txBox="1"/>
            <p:nvPr/>
          </p:nvSpPr>
          <p:spPr>
            <a:xfrm>
              <a:off x="483113" y="1897214"/>
              <a:ext cx="3939300" cy="1493400"/>
            </a:xfrm>
            <a:prstGeom prst="rect">
              <a:avLst/>
            </a:prstGeom>
            <a:noFill/>
            <a:ln>
              <a:noFill/>
            </a:ln>
          </p:spPr>
          <p:txBody>
            <a:bodyPr anchorCtr="0" anchor="ctr" bIns="45725" lIns="45725" spcFirstLastPara="1" rIns="45725" wrap="square" tIns="45725">
              <a:noAutofit/>
            </a:bodyPr>
            <a:lstStyle/>
            <a:p>
              <a:pPr indent="0" lvl="0" marL="0" marR="0" rtl="0" algn="l">
                <a:lnSpc>
                  <a:spcPct val="90000"/>
                </a:lnSpc>
                <a:spcBef>
                  <a:spcPts val="0"/>
                </a:spcBef>
                <a:spcAft>
                  <a:spcPts val="0"/>
                </a:spcAft>
                <a:buClr>
                  <a:schemeClr val="lt1"/>
                </a:buClr>
                <a:buSzPts val="1200"/>
                <a:buFont typeface="Rockwell"/>
                <a:buNone/>
              </a:pPr>
              <a:r>
                <a:rPr lang="en">
                  <a:solidFill>
                    <a:schemeClr val="lt1"/>
                  </a:solidFill>
                  <a:latin typeface="Rockwell"/>
                  <a:ea typeface="Rockwell"/>
                  <a:cs typeface="Rockwell"/>
                  <a:sym typeface="Rockwell"/>
                </a:rPr>
                <a:t>Think of an example when you put in extra time with a student. How did this additional effort on your part improve the student’s skills, and how did it make you a better educator? </a:t>
              </a:r>
              <a:endParaRPr sz="1300"/>
            </a:p>
          </p:txBody>
        </p:sp>
        <p:sp>
          <p:nvSpPr>
            <p:cNvPr id="963" name="Google Shape;963;p39"/>
            <p:cNvSpPr/>
            <p:nvPr/>
          </p:nvSpPr>
          <p:spPr>
            <a:xfrm>
              <a:off x="873265" y="3701528"/>
              <a:ext cx="4948501" cy="1586369"/>
            </a:xfrm>
            <a:prstGeom prst="roundRect">
              <a:avLst>
                <a:gd fmla="val 10000" name="adj"/>
              </a:avLst>
            </a:prstGeom>
            <a:solidFill>
              <a:srgbClr val="ADBD40"/>
            </a:solidFill>
            <a:ln cap="flat" cmpd="sng" w="25400">
              <a:solidFill>
                <a:schemeClr val="lt1"/>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964" name="Google Shape;964;p39"/>
            <p:cNvSpPr txBox="1"/>
            <p:nvPr/>
          </p:nvSpPr>
          <p:spPr>
            <a:xfrm>
              <a:off x="919747" y="3747981"/>
              <a:ext cx="4102800" cy="1493400"/>
            </a:xfrm>
            <a:prstGeom prst="rect">
              <a:avLst/>
            </a:prstGeom>
            <a:noFill/>
            <a:ln>
              <a:noFill/>
            </a:ln>
          </p:spPr>
          <p:txBody>
            <a:bodyPr anchorCtr="0" anchor="ctr" bIns="45725" lIns="45725" spcFirstLastPara="1" rIns="45725" wrap="square" tIns="45725">
              <a:noAutofit/>
            </a:bodyPr>
            <a:lstStyle/>
            <a:p>
              <a:pPr indent="0" lvl="0" marL="0" marR="0" rtl="0" algn="l">
                <a:lnSpc>
                  <a:spcPct val="90000"/>
                </a:lnSpc>
                <a:spcBef>
                  <a:spcPts val="0"/>
                </a:spcBef>
                <a:spcAft>
                  <a:spcPts val="0"/>
                </a:spcAft>
                <a:buClr>
                  <a:schemeClr val="lt1"/>
                </a:buClr>
                <a:buSzPts val="1200"/>
                <a:buFont typeface="Rockwell"/>
                <a:buNone/>
              </a:pPr>
              <a:r>
                <a:rPr lang="en" sz="1500">
                  <a:solidFill>
                    <a:schemeClr val="lt1"/>
                  </a:solidFill>
                  <a:latin typeface="Rockwell"/>
                  <a:ea typeface="Rockwell"/>
                  <a:cs typeface="Rockwell"/>
                  <a:sym typeface="Rockwell"/>
                </a:rPr>
                <a:t>Write a thank-you note to someone within your school community who gives of themselves in order to enhance the experiences of others. </a:t>
              </a:r>
              <a:endParaRPr/>
            </a:p>
          </p:txBody>
        </p:sp>
        <p:sp>
          <p:nvSpPr>
            <p:cNvPr id="965" name="Google Shape;965;p39"/>
            <p:cNvSpPr/>
            <p:nvPr/>
          </p:nvSpPr>
          <p:spPr>
            <a:xfrm>
              <a:off x="3917361" y="1202996"/>
              <a:ext cx="1031140" cy="1031140"/>
            </a:xfrm>
            <a:prstGeom prst="downArrow">
              <a:avLst>
                <a:gd fmla="val 55000" name="adj1"/>
                <a:gd fmla="val 45000" name="adj2"/>
              </a:avLst>
            </a:prstGeom>
            <a:solidFill>
              <a:srgbClr val="FED3C8">
                <a:alpha val="89803"/>
              </a:srgbClr>
            </a:solidFill>
            <a:ln cap="flat" cmpd="sng" w="15875">
              <a:solidFill>
                <a:srgbClr val="FED3C8">
                  <a:alpha val="89803"/>
                </a:srgbClr>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966" name="Google Shape;966;p39"/>
            <p:cNvSpPr txBox="1"/>
            <p:nvPr/>
          </p:nvSpPr>
          <p:spPr>
            <a:xfrm>
              <a:off x="4149368" y="1202996"/>
              <a:ext cx="567127" cy="775933"/>
            </a:xfrm>
            <a:prstGeom prst="rect">
              <a:avLst/>
            </a:prstGeom>
            <a:noFill/>
            <a:ln>
              <a:noFill/>
            </a:ln>
          </p:spPr>
          <p:txBody>
            <a:bodyPr anchorCtr="0" anchor="ctr" bIns="34275" lIns="34275" spcFirstLastPara="1" rIns="34275" wrap="square" tIns="34275">
              <a:noAutofit/>
            </a:bodyPr>
            <a:lstStyle/>
            <a:p>
              <a:pPr indent="0" lvl="0" marL="0" marR="0" rtl="0" algn="ctr">
                <a:lnSpc>
                  <a:spcPct val="90000"/>
                </a:lnSpc>
                <a:spcBef>
                  <a:spcPts val="0"/>
                </a:spcBef>
                <a:spcAft>
                  <a:spcPts val="0"/>
                </a:spcAft>
                <a:buClr>
                  <a:schemeClr val="lt1"/>
                </a:buClr>
                <a:buSzPts val="2700"/>
                <a:buFont typeface="Rockwell"/>
                <a:buNone/>
              </a:pPr>
              <a:r>
                <a:t/>
              </a:r>
              <a:endParaRPr sz="2700">
                <a:solidFill>
                  <a:schemeClr val="lt1"/>
                </a:solidFill>
                <a:latin typeface="Rockwell"/>
                <a:ea typeface="Rockwell"/>
                <a:cs typeface="Rockwell"/>
                <a:sym typeface="Rockwell"/>
              </a:endParaRPr>
            </a:p>
          </p:txBody>
        </p:sp>
        <p:sp>
          <p:nvSpPr>
            <p:cNvPr id="967" name="Google Shape;967;p39"/>
            <p:cNvSpPr/>
            <p:nvPr/>
          </p:nvSpPr>
          <p:spPr>
            <a:xfrm>
              <a:off x="4353994" y="3043185"/>
              <a:ext cx="1031140" cy="1031140"/>
            </a:xfrm>
            <a:prstGeom prst="downArrow">
              <a:avLst>
                <a:gd fmla="val 55000" name="adj1"/>
                <a:gd fmla="val 45000" name="adj2"/>
              </a:avLst>
            </a:prstGeom>
            <a:solidFill>
              <a:srgbClr val="E1E6CC">
                <a:alpha val="89803"/>
              </a:srgbClr>
            </a:solidFill>
            <a:ln cap="flat" cmpd="sng" w="15875">
              <a:solidFill>
                <a:srgbClr val="E1E6CC">
                  <a:alpha val="89803"/>
                </a:srgbClr>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968" name="Google Shape;968;p39"/>
            <p:cNvSpPr txBox="1"/>
            <p:nvPr/>
          </p:nvSpPr>
          <p:spPr>
            <a:xfrm>
              <a:off x="4586001" y="3043185"/>
              <a:ext cx="567127" cy="775933"/>
            </a:xfrm>
            <a:prstGeom prst="rect">
              <a:avLst/>
            </a:prstGeom>
            <a:noFill/>
            <a:ln>
              <a:noFill/>
            </a:ln>
          </p:spPr>
          <p:txBody>
            <a:bodyPr anchorCtr="0" anchor="ctr" bIns="34275" lIns="34275" spcFirstLastPara="1" rIns="34275" wrap="square" tIns="34275">
              <a:noAutofit/>
            </a:bodyPr>
            <a:lstStyle/>
            <a:p>
              <a:pPr indent="0" lvl="0" marL="0" marR="0" rtl="0" algn="ctr">
                <a:lnSpc>
                  <a:spcPct val="90000"/>
                </a:lnSpc>
                <a:spcBef>
                  <a:spcPts val="0"/>
                </a:spcBef>
                <a:spcAft>
                  <a:spcPts val="0"/>
                </a:spcAft>
                <a:buClr>
                  <a:schemeClr val="lt1"/>
                </a:buClr>
                <a:buSzPts val="2700"/>
                <a:buFont typeface="Rockwell"/>
                <a:buNone/>
              </a:pPr>
              <a:r>
                <a:t/>
              </a:r>
              <a:endParaRPr sz="2700">
                <a:solidFill>
                  <a:schemeClr val="lt1"/>
                </a:solidFill>
                <a:latin typeface="Rockwell"/>
                <a:ea typeface="Rockwell"/>
                <a:cs typeface="Rockwell"/>
                <a:sym typeface="Rockwell"/>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73" name="Shape 973"/>
        <p:cNvGrpSpPr/>
        <p:nvPr/>
      </p:nvGrpSpPr>
      <p:grpSpPr>
        <a:xfrm>
          <a:off x="0" y="0"/>
          <a:ext cx="0" cy="0"/>
          <a:chOff x="0" y="0"/>
          <a:chExt cx="0" cy="0"/>
        </a:xfrm>
      </p:grpSpPr>
      <p:grpSp>
        <p:nvGrpSpPr>
          <p:cNvPr id="974" name="Google Shape;974;p40"/>
          <p:cNvGrpSpPr/>
          <p:nvPr/>
        </p:nvGrpSpPr>
        <p:grpSpPr>
          <a:xfrm>
            <a:off x="-247255" y="-44532"/>
            <a:ext cx="9386888" cy="5192849"/>
            <a:chOff x="-329674" y="-51881"/>
            <a:chExt cx="12515851" cy="6923798"/>
          </a:xfrm>
        </p:grpSpPr>
        <p:sp>
          <p:nvSpPr>
            <p:cNvPr id="975" name="Google Shape;975;p40"/>
            <p:cNvSpPr/>
            <p:nvPr/>
          </p:nvSpPr>
          <p:spPr>
            <a:xfrm>
              <a:off x="-329674" y="1298404"/>
              <a:ext cx="9702800" cy="5573512"/>
            </a:xfrm>
            <a:custGeom>
              <a:rect b="b" l="l" r="r" t="t"/>
              <a:pathLst>
                <a:path extrusionOk="0" h="1169" w="2038">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976" name="Google Shape;976;p40"/>
            <p:cNvSpPr/>
            <p:nvPr/>
          </p:nvSpPr>
          <p:spPr>
            <a:xfrm>
              <a:off x="670451" y="2018236"/>
              <a:ext cx="7373938" cy="4848892"/>
            </a:xfrm>
            <a:custGeom>
              <a:rect b="b" l="l" r="r" t="t"/>
              <a:pathLst>
                <a:path extrusionOk="0" h="1017" w="1549">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977" name="Google Shape;977;p40"/>
            <p:cNvSpPr/>
            <p:nvPr/>
          </p:nvSpPr>
          <p:spPr>
            <a:xfrm>
              <a:off x="251351" y="1788400"/>
              <a:ext cx="8035925" cy="5083516"/>
            </a:xfrm>
            <a:custGeom>
              <a:rect b="b" l="l" r="r" t="t"/>
              <a:pathLst>
                <a:path extrusionOk="0" h="1066" w="1688">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cap="flat" cmpd="sng" w="9525">
              <a:solidFill>
                <a:schemeClr val="dk1">
                  <a:alpha val="20000"/>
                </a:schemeClr>
              </a:solidFill>
              <a:prstDash val="dash"/>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978" name="Google Shape;978;p40"/>
            <p:cNvSpPr/>
            <p:nvPr/>
          </p:nvSpPr>
          <p:spPr>
            <a:xfrm>
              <a:off x="-1061" y="549842"/>
              <a:ext cx="10334625" cy="6322075"/>
            </a:xfrm>
            <a:custGeom>
              <a:rect b="b" l="l" r="r" t="t"/>
              <a:pathLst>
                <a:path extrusionOk="0" h="1326" w="2171">
                  <a:moveTo>
                    <a:pt x="1873" y="1326"/>
                  </a:moveTo>
                  <a:cubicBezTo>
                    <a:pt x="2171" y="1045"/>
                    <a:pt x="1825" y="678"/>
                    <a:pt x="1609" y="473"/>
                  </a:cubicBezTo>
                  <a:cubicBezTo>
                    <a:pt x="1406" y="281"/>
                    <a:pt x="1159" y="116"/>
                    <a:pt x="880" y="63"/>
                  </a:cubicBezTo>
                  <a:cubicBezTo>
                    <a:pt x="545" y="0"/>
                    <a:pt x="214" y="161"/>
                    <a:pt x="0" y="423"/>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979" name="Google Shape;979;p40"/>
            <p:cNvSpPr/>
            <p:nvPr/>
          </p:nvSpPr>
          <p:spPr>
            <a:xfrm>
              <a:off x="3701" y="6186246"/>
              <a:ext cx="504825" cy="681527"/>
            </a:xfrm>
            <a:custGeom>
              <a:rect b="b" l="l" r="r" t="t"/>
              <a:pathLst>
                <a:path extrusionOk="0" h="143" w="106">
                  <a:moveTo>
                    <a:pt x="0" y="0"/>
                  </a:moveTo>
                  <a:cubicBezTo>
                    <a:pt x="35" y="54"/>
                    <a:pt x="70" y="101"/>
                    <a:pt x="106" y="143"/>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980" name="Google Shape;980;p40"/>
            <p:cNvSpPr/>
            <p:nvPr/>
          </p:nvSpPr>
          <p:spPr>
            <a:xfrm>
              <a:off x="-1061" y="-51881"/>
              <a:ext cx="11091863" cy="6923796"/>
            </a:xfrm>
            <a:custGeom>
              <a:rect b="b" l="l" r="r" t="t"/>
              <a:pathLst>
                <a:path extrusionOk="0" h="1452" w="2330">
                  <a:moveTo>
                    <a:pt x="2046" y="1452"/>
                  </a:moveTo>
                  <a:cubicBezTo>
                    <a:pt x="2330" y="1153"/>
                    <a:pt x="2049" y="821"/>
                    <a:pt x="1813" y="601"/>
                  </a:cubicBezTo>
                  <a:cubicBezTo>
                    <a:pt x="1569" y="375"/>
                    <a:pt x="1282" y="179"/>
                    <a:pt x="956" y="97"/>
                  </a:cubicBezTo>
                  <a:cubicBezTo>
                    <a:pt x="572" y="0"/>
                    <a:pt x="292" y="101"/>
                    <a:pt x="0" y="366"/>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981" name="Google Shape;981;p40"/>
            <p:cNvSpPr/>
            <p:nvPr/>
          </p:nvSpPr>
          <p:spPr>
            <a:xfrm>
              <a:off x="5426601" y="5579"/>
              <a:ext cx="5788025" cy="6847184"/>
            </a:xfrm>
            <a:custGeom>
              <a:rect b="b" l="l" r="r" t="t"/>
              <a:pathLst>
                <a:path extrusionOk="0" h="1436" w="1216">
                  <a:moveTo>
                    <a:pt x="1094" y="1436"/>
                  </a:moveTo>
                  <a:cubicBezTo>
                    <a:pt x="1216" y="1114"/>
                    <a:pt x="904" y="770"/>
                    <a:pt x="709" y="551"/>
                  </a:cubicBezTo>
                  <a:cubicBezTo>
                    <a:pt x="509" y="327"/>
                    <a:pt x="274" y="127"/>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982" name="Google Shape;982;p40"/>
            <p:cNvSpPr/>
            <p:nvPr/>
          </p:nvSpPr>
          <p:spPr>
            <a:xfrm>
              <a:off x="-1061" y="5579"/>
              <a:ext cx="1057275" cy="614491"/>
            </a:xfrm>
            <a:custGeom>
              <a:rect b="b" l="l" r="r" t="t"/>
              <a:pathLst>
                <a:path extrusionOk="0" h="129" w="222">
                  <a:moveTo>
                    <a:pt x="222" y="0"/>
                  </a:moveTo>
                  <a:cubicBezTo>
                    <a:pt x="152" y="35"/>
                    <a:pt x="76" y="78"/>
                    <a:pt x="0" y="129"/>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983" name="Google Shape;983;p40"/>
            <p:cNvSpPr/>
            <p:nvPr/>
          </p:nvSpPr>
          <p:spPr>
            <a:xfrm>
              <a:off x="5821889" y="5579"/>
              <a:ext cx="5588000" cy="6866337"/>
            </a:xfrm>
            <a:custGeom>
              <a:rect b="b" l="l" r="r" t="t"/>
              <a:pathLst>
                <a:path extrusionOk="0" h="1440" w="1174">
                  <a:moveTo>
                    <a:pt x="1067" y="1440"/>
                  </a:moveTo>
                  <a:cubicBezTo>
                    <a:pt x="1174" y="1124"/>
                    <a:pt x="887" y="797"/>
                    <a:pt x="698" y="577"/>
                  </a:cubicBezTo>
                  <a:cubicBezTo>
                    <a:pt x="500" y="348"/>
                    <a:pt x="270" y="141"/>
                    <a:pt x="0" y="0"/>
                  </a:cubicBezTo>
                </a:path>
              </a:pathLst>
            </a:custGeom>
            <a:noFill/>
            <a:ln cap="flat" cmpd="sng" w="9525">
              <a:solidFill>
                <a:schemeClr val="dk1">
                  <a:alpha val="20000"/>
                </a:schemeClr>
              </a:solidFill>
              <a:prstDash val="dash"/>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984" name="Google Shape;984;p40"/>
            <p:cNvSpPr/>
            <p:nvPr/>
          </p:nvSpPr>
          <p:spPr>
            <a:xfrm>
              <a:off x="3701" y="790"/>
              <a:ext cx="595313" cy="352734"/>
            </a:xfrm>
            <a:custGeom>
              <a:rect b="b" l="l" r="r" t="t"/>
              <a:pathLst>
                <a:path extrusionOk="0" h="74" w="125">
                  <a:moveTo>
                    <a:pt x="125" y="0"/>
                  </a:moveTo>
                  <a:cubicBezTo>
                    <a:pt x="85" y="22"/>
                    <a:pt x="43" y="47"/>
                    <a:pt x="0" y="74"/>
                  </a:cubicBezTo>
                </a:path>
              </a:pathLst>
            </a:custGeom>
            <a:noFill/>
            <a:ln cap="flat" cmpd="sng" w="9525">
              <a:solidFill>
                <a:schemeClr val="dk1">
                  <a:alpha val="20000"/>
                </a:schemeClr>
              </a:solidFill>
              <a:prstDash val="dash"/>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985" name="Google Shape;985;p40"/>
            <p:cNvSpPr/>
            <p:nvPr/>
          </p:nvSpPr>
          <p:spPr>
            <a:xfrm>
              <a:off x="6012389" y="5579"/>
              <a:ext cx="5497513" cy="6866337"/>
            </a:xfrm>
            <a:custGeom>
              <a:rect b="b" l="l" r="r" t="t"/>
              <a:pathLst>
                <a:path extrusionOk="0" h="1440" w="1155">
                  <a:moveTo>
                    <a:pt x="1056" y="1440"/>
                  </a:moveTo>
                  <a:cubicBezTo>
                    <a:pt x="1155" y="1123"/>
                    <a:pt x="875" y="801"/>
                    <a:pt x="686" y="580"/>
                  </a:cubicBezTo>
                  <a:cubicBezTo>
                    <a:pt x="491" y="352"/>
                    <a:pt x="264" y="145"/>
                    <a:pt x="0" y="0"/>
                  </a:cubicBezTo>
                </a:path>
              </a:pathLst>
            </a:custGeom>
            <a:noFill/>
            <a:ln cap="flat" cmpd="sng" w="12700">
              <a:solidFill>
                <a:schemeClr val="dk1">
                  <a:alpha val="20000"/>
                </a:schemeClr>
              </a:solidFill>
              <a:prstDash val="dashDot"/>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986" name="Google Shape;986;p40"/>
            <p:cNvSpPr/>
            <p:nvPr/>
          </p:nvSpPr>
          <p:spPr>
            <a:xfrm>
              <a:off x="-1061" y="5579"/>
              <a:ext cx="357188" cy="213875"/>
            </a:xfrm>
            <a:custGeom>
              <a:rect b="b" l="l" r="r" t="t"/>
              <a:pathLst>
                <a:path extrusionOk="0" h="45" w="75">
                  <a:moveTo>
                    <a:pt x="75" y="0"/>
                  </a:moveTo>
                  <a:cubicBezTo>
                    <a:pt x="50" y="14"/>
                    <a:pt x="25" y="29"/>
                    <a:pt x="0" y="45"/>
                  </a:cubicBezTo>
                </a:path>
              </a:pathLst>
            </a:custGeom>
            <a:noFill/>
            <a:ln cap="flat" cmpd="sng" w="12700">
              <a:solidFill>
                <a:schemeClr val="dk1">
                  <a:alpha val="20000"/>
                </a:schemeClr>
              </a:solidFill>
              <a:prstDash val="dashDot"/>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987" name="Google Shape;987;p40"/>
            <p:cNvSpPr/>
            <p:nvPr/>
          </p:nvSpPr>
          <p:spPr>
            <a:xfrm>
              <a:off x="6210826" y="790"/>
              <a:ext cx="5522913" cy="6871126"/>
            </a:xfrm>
            <a:custGeom>
              <a:rect b="b" l="l" r="r" t="t"/>
              <a:pathLst>
                <a:path extrusionOk="0" h="1441" w="1160">
                  <a:moveTo>
                    <a:pt x="1053" y="1441"/>
                  </a:moveTo>
                  <a:cubicBezTo>
                    <a:pt x="1160" y="1129"/>
                    <a:pt x="892" y="817"/>
                    <a:pt x="705" y="599"/>
                  </a:cubicBezTo>
                  <a:cubicBezTo>
                    <a:pt x="503" y="365"/>
                    <a:pt x="270" y="152"/>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988" name="Google Shape;988;p40"/>
            <p:cNvSpPr/>
            <p:nvPr/>
          </p:nvSpPr>
          <p:spPr>
            <a:xfrm>
              <a:off x="6463239" y="5579"/>
              <a:ext cx="5413375" cy="6866337"/>
            </a:xfrm>
            <a:custGeom>
              <a:rect b="b" l="l" r="r" t="t"/>
              <a:pathLst>
                <a:path extrusionOk="0" h="1440" w="1137">
                  <a:moveTo>
                    <a:pt x="1040" y="1440"/>
                  </a:moveTo>
                  <a:cubicBezTo>
                    <a:pt x="1137" y="1131"/>
                    <a:pt x="883" y="828"/>
                    <a:pt x="698" y="611"/>
                  </a:cubicBezTo>
                  <a:cubicBezTo>
                    <a:pt x="498" y="375"/>
                    <a:pt x="268" y="159"/>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989" name="Google Shape;989;p40"/>
            <p:cNvSpPr/>
            <p:nvPr/>
          </p:nvSpPr>
          <p:spPr>
            <a:xfrm>
              <a:off x="6877576" y="5579"/>
              <a:ext cx="5037138" cy="6861550"/>
            </a:xfrm>
            <a:custGeom>
              <a:rect b="b" l="l" r="r" t="t"/>
              <a:pathLst>
                <a:path extrusionOk="0" h="1439" w="1058">
                  <a:moveTo>
                    <a:pt x="1011" y="1439"/>
                  </a:moveTo>
                  <a:cubicBezTo>
                    <a:pt x="1058" y="1131"/>
                    <a:pt x="825" y="841"/>
                    <a:pt x="648" y="617"/>
                  </a:cubicBezTo>
                  <a:cubicBezTo>
                    <a:pt x="462" y="383"/>
                    <a:pt x="248" y="168"/>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990" name="Google Shape;990;p40"/>
            <p:cNvSpPr/>
            <p:nvPr/>
          </p:nvSpPr>
          <p:spPr>
            <a:xfrm>
              <a:off x="8768289" y="5579"/>
              <a:ext cx="3417888" cy="2742066"/>
            </a:xfrm>
            <a:custGeom>
              <a:rect b="b" l="l" r="r" t="t"/>
              <a:pathLst>
                <a:path extrusionOk="0" h="575" w="718">
                  <a:moveTo>
                    <a:pt x="718" y="575"/>
                  </a:moveTo>
                  <a:cubicBezTo>
                    <a:pt x="500" y="360"/>
                    <a:pt x="260" y="163"/>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991" name="Google Shape;991;p40"/>
            <p:cNvSpPr/>
            <p:nvPr/>
          </p:nvSpPr>
          <p:spPr>
            <a:xfrm>
              <a:off x="9235014" y="10367"/>
              <a:ext cx="2951163" cy="2555325"/>
            </a:xfrm>
            <a:custGeom>
              <a:rect b="b" l="l" r="r" t="t"/>
              <a:pathLst>
                <a:path extrusionOk="0" h="536" w="620">
                  <a:moveTo>
                    <a:pt x="620" y="536"/>
                  </a:moveTo>
                  <a:cubicBezTo>
                    <a:pt x="404" y="314"/>
                    <a:pt x="196" y="138"/>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992" name="Google Shape;992;p40"/>
            <p:cNvSpPr/>
            <p:nvPr/>
          </p:nvSpPr>
          <p:spPr>
            <a:xfrm>
              <a:off x="10020826" y="5579"/>
              <a:ext cx="2165350" cy="1358265"/>
            </a:xfrm>
            <a:custGeom>
              <a:rect b="b" l="l" r="r" t="t"/>
              <a:pathLst>
                <a:path extrusionOk="0" h="285" w="455">
                  <a:moveTo>
                    <a:pt x="0" y="0"/>
                  </a:moveTo>
                  <a:cubicBezTo>
                    <a:pt x="153" y="85"/>
                    <a:pt x="308" y="180"/>
                    <a:pt x="455" y="285"/>
                  </a:cubicBezTo>
                </a:path>
              </a:pathLst>
            </a:custGeom>
            <a:noFill/>
            <a:ln cap="flat" cmpd="sng" w="9525">
              <a:solidFill>
                <a:schemeClr val="dk1">
                  <a:alpha val="20000"/>
                </a:schemeClr>
              </a:solidFill>
              <a:prstDash val="dash"/>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993" name="Google Shape;993;p40"/>
            <p:cNvSpPr/>
            <p:nvPr/>
          </p:nvSpPr>
          <p:spPr>
            <a:xfrm>
              <a:off x="11290826" y="5579"/>
              <a:ext cx="895350" cy="534687"/>
            </a:xfrm>
            <a:custGeom>
              <a:rect b="b" l="l" r="r" t="t"/>
              <a:pathLst>
                <a:path extrusionOk="0" h="112" w="188">
                  <a:moveTo>
                    <a:pt x="0" y="0"/>
                  </a:moveTo>
                  <a:cubicBezTo>
                    <a:pt x="63" y="36"/>
                    <a:pt x="126" y="73"/>
                    <a:pt x="188" y="112"/>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grpSp>
      <p:grpSp>
        <p:nvGrpSpPr>
          <p:cNvPr id="994" name="Google Shape;994;p40"/>
          <p:cNvGrpSpPr/>
          <p:nvPr/>
        </p:nvGrpSpPr>
        <p:grpSpPr>
          <a:xfrm>
            <a:off x="1251970" y="889862"/>
            <a:ext cx="6636259" cy="3358450"/>
            <a:chOff x="1669293" y="1186483"/>
            <a:chExt cx="8848345" cy="4477933"/>
          </a:xfrm>
        </p:grpSpPr>
        <p:sp>
          <p:nvSpPr>
            <p:cNvPr id="995" name="Google Shape;995;p40"/>
            <p:cNvSpPr/>
            <p:nvPr/>
          </p:nvSpPr>
          <p:spPr>
            <a:xfrm>
              <a:off x="1674042" y="1186483"/>
              <a:ext cx="8843596" cy="716184"/>
            </a:xfrm>
            <a:prstGeom prst="rect">
              <a:avLst/>
            </a:prstGeom>
            <a:solidFill>
              <a:schemeClr val="accent1"/>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996" name="Google Shape;996;p40"/>
            <p:cNvSpPr/>
            <p:nvPr/>
          </p:nvSpPr>
          <p:spPr>
            <a:xfrm rot="10800000">
              <a:off x="5892384" y="5313353"/>
              <a:ext cx="407233" cy="351063"/>
            </a:xfrm>
            <a:prstGeom prst="triangle">
              <a:avLst>
                <a:gd fmla="val 50000" name="adj"/>
              </a:avLst>
            </a:prstGeom>
            <a:solidFill>
              <a:schemeClr val="accent1"/>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997" name="Google Shape;997;p40"/>
            <p:cNvSpPr/>
            <p:nvPr/>
          </p:nvSpPr>
          <p:spPr>
            <a:xfrm>
              <a:off x="1669293" y="1991156"/>
              <a:ext cx="8845667" cy="3322196"/>
            </a:xfrm>
            <a:prstGeom prst="rect">
              <a:avLst/>
            </a:prstGeom>
            <a:solidFill>
              <a:schemeClr val="accent1"/>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grpSp>
      <p:sp>
        <p:nvSpPr>
          <p:cNvPr id="998" name="Google Shape;998;p40"/>
          <p:cNvSpPr/>
          <p:nvPr/>
        </p:nvSpPr>
        <p:spPr>
          <a:xfrm>
            <a:off x="0" y="0"/>
            <a:ext cx="9143772" cy="51435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Rockwell"/>
              <a:ea typeface="Rockwell"/>
              <a:cs typeface="Rockwell"/>
              <a:sym typeface="Rockwell"/>
            </a:endParaRPr>
          </a:p>
        </p:txBody>
      </p:sp>
      <p:grpSp>
        <p:nvGrpSpPr>
          <p:cNvPr id="999" name="Google Shape;999;p40"/>
          <p:cNvGrpSpPr/>
          <p:nvPr/>
        </p:nvGrpSpPr>
        <p:grpSpPr>
          <a:xfrm>
            <a:off x="-247255" y="-44532"/>
            <a:ext cx="9386888" cy="5192849"/>
            <a:chOff x="-329674" y="-51881"/>
            <a:chExt cx="12515851" cy="6923798"/>
          </a:xfrm>
        </p:grpSpPr>
        <p:sp>
          <p:nvSpPr>
            <p:cNvPr id="1000" name="Google Shape;1000;p40"/>
            <p:cNvSpPr/>
            <p:nvPr/>
          </p:nvSpPr>
          <p:spPr>
            <a:xfrm>
              <a:off x="-329674" y="1298404"/>
              <a:ext cx="9702800" cy="5573512"/>
            </a:xfrm>
            <a:custGeom>
              <a:rect b="b" l="l" r="r" t="t"/>
              <a:pathLst>
                <a:path extrusionOk="0" h="1169" w="2038">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1001" name="Google Shape;1001;p40"/>
            <p:cNvSpPr/>
            <p:nvPr/>
          </p:nvSpPr>
          <p:spPr>
            <a:xfrm>
              <a:off x="670451" y="2018236"/>
              <a:ext cx="7373938" cy="4848892"/>
            </a:xfrm>
            <a:custGeom>
              <a:rect b="b" l="l" r="r" t="t"/>
              <a:pathLst>
                <a:path extrusionOk="0" h="1017" w="1549">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1002" name="Google Shape;1002;p40"/>
            <p:cNvSpPr/>
            <p:nvPr/>
          </p:nvSpPr>
          <p:spPr>
            <a:xfrm>
              <a:off x="251351" y="1788400"/>
              <a:ext cx="8035925" cy="5083516"/>
            </a:xfrm>
            <a:custGeom>
              <a:rect b="b" l="l" r="r" t="t"/>
              <a:pathLst>
                <a:path extrusionOk="0" h="1066" w="1688">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cap="flat" cmpd="sng" w="9525">
              <a:solidFill>
                <a:schemeClr val="dk1">
                  <a:alpha val="20000"/>
                </a:schemeClr>
              </a:solidFill>
              <a:prstDash val="dash"/>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1003" name="Google Shape;1003;p40"/>
            <p:cNvSpPr/>
            <p:nvPr/>
          </p:nvSpPr>
          <p:spPr>
            <a:xfrm>
              <a:off x="-1061" y="549842"/>
              <a:ext cx="10334625" cy="6322075"/>
            </a:xfrm>
            <a:custGeom>
              <a:rect b="b" l="l" r="r" t="t"/>
              <a:pathLst>
                <a:path extrusionOk="0" h="1326" w="2171">
                  <a:moveTo>
                    <a:pt x="1873" y="1326"/>
                  </a:moveTo>
                  <a:cubicBezTo>
                    <a:pt x="2171" y="1045"/>
                    <a:pt x="1825" y="678"/>
                    <a:pt x="1609" y="473"/>
                  </a:cubicBezTo>
                  <a:cubicBezTo>
                    <a:pt x="1406" y="281"/>
                    <a:pt x="1159" y="116"/>
                    <a:pt x="880" y="63"/>
                  </a:cubicBezTo>
                  <a:cubicBezTo>
                    <a:pt x="545" y="0"/>
                    <a:pt x="214" y="161"/>
                    <a:pt x="0" y="423"/>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1004" name="Google Shape;1004;p40"/>
            <p:cNvSpPr/>
            <p:nvPr/>
          </p:nvSpPr>
          <p:spPr>
            <a:xfrm>
              <a:off x="3701" y="6186246"/>
              <a:ext cx="504825" cy="681527"/>
            </a:xfrm>
            <a:custGeom>
              <a:rect b="b" l="l" r="r" t="t"/>
              <a:pathLst>
                <a:path extrusionOk="0" h="143" w="106">
                  <a:moveTo>
                    <a:pt x="0" y="0"/>
                  </a:moveTo>
                  <a:cubicBezTo>
                    <a:pt x="35" y="54"/>
                    <a:pt x="70" y="101"/>
                    <a:pt x="106" y="143"/>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1005" name="Google Shape;1005;p40"/>
            <p:cNvSpPr/>
            <p:nvPr/>
          </p:nvSpPr>
          <p:spPr>
            <a:xfrm>
              <a:off x="-1061" y="-51881"/>
              <a:ext cx="11091863" cy="6923796"/>
            </a:xfrm>
            <a:custGeom>
              <a:rect b="b" l="l" r="r" t="t"/>
              <a:pathLst>
                <a:path extrusionOk="0" h="1452" w="2330">
                  <a:moveTo>
                    <a:pt x="2046" y="1452"/>
                  </a:moveTo>
                  <a:cubicBezTo>
                    <a:pt x="2330" y="1153"/>
                    <a:pt x="2049" y="821"/>
                    <a:pt x="1813" y="601"/>
                  </a:cubicBezTo>
                  <a:cubicBezTo>
                    <a:pt x="1569" y="375"/>
                    <a:pt x="1282" y="179"/>
                    <a:pt x="956" y="97"/>
                  </a:cubicBezTo>
                  <a:cubicBezTo>
                    <a:pt x="572" y="0"/>
                    <a:pt x="292" y="101"/>
                    <a:pt x="0" y="366"/>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1006" name="Google Shape;1006;p40"/>
            <p:cNvSpPr/>
            <p:nvPr/>
          </p:nvSpPr>
          <p:spPr>
            <a:xfrm>
              <a:off x="5426601" y="5579"/>
              <a:ext cx="5788025" cy="6847184"/>
            </a:xfrm>
            <a:custGeom>
              <a:rect b="b" l="l" r="r" t="t"/>
              <a:pathLst>
                <a:path extrusionOk="0" h="1436" w="1216">
                  <a:moveTo>
                    <a:pt x="1094" y="1436"/>
                  </a:moveTo>
                  <a:cubicBezTo>
                    <a:pt x="1216" y="1114"/>
                    <a:pt x="904" y="770"/>
                    <a:pt x="709" y="551"/>
                  </a:cubicBezTo>
                  <a:cubicBezTo>
                    <a:pt x="509" y="327"/>
                    <a:pt x="274" y="127"/>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1007" name="Google Shape;1007;p40"/>
            <p:cNvSpPr/>
            <p:nvPr/>
          </p:nvSpPr>
          <p:spPr>
            <a:xfrm>
              <a:off x="-1061" y="5579"/>
              <a:ext cx="1057275" cy="614491"/>
            </a:xfrm>
            <a:custGeom>
              <a:rect b="b" l="l" r="r" t="t"/>
              <a:pathLst>
                <a:path extrusionOk="0" h="129" w="222">
                  <a:moveTo>
                    <a:pt x="222" y="0"/>
                  </a:moveTo>
                  <a:cubicBezTo>
                    <a:pt x="152" y="35"/>
                    <a:pt x="76" y="78"/>
                    <a:pt x="0" y="129"/>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1008" name="Google Shape;1008;p40"/>
            <p:cNvSpPr/>
            <p:nvPr/>
          </p:nvSpPr>
          <p:spPr>
            <a:xfrm>
              <a:off x="5821889" y="5579"/>
              <a:ext cx="5588000" cy="6866337"/>
            </a:xfrm>
            <a:custGeom>
              <a:rect b="b" l="l" r="r" t="t"/>
              <a:pathLst>
                <a:path extrusionOk="0" h="1440" w="1174">
                  <a:moveTo>
                    <a:pt x="1067" y="1440"/>
                  </a:moveTo>
                  <a:cubicBezTo>
                    <a:pt x="1174" y="1124"/>
                    <a:pt x="887" y="797"/>
                    <a:pt x="698" y="577"/>
                  </a:cubicBezTo>
                  <a:cubicBezTo>
                    <a:pt x="500" y="348"/>
                    <a:pt x="270" y="141"/>
                    <a:pt x="0" y="0"/>
                  </a:cubicBezTo>
                </a:path>
              </a:pathLst>
            </a:custGeom>
            <a:noFill/>
            <a:ln cap="flat" cmpd="sng" w="9525">
              <a:solidFill>
                <a:schemeClr val="dk1">
                  <a:alpha val="20000"/>
                </a:schemeClr>
              </a:solidFill>
              <a:prstDash val="dash"/>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1009" name="Google Shape;1009;p40"/>
            <p:cNvSpPr/>
            <p:nvPr/>
          </p:nvSpPr>
          <p:spPr>
            <a:xfrm>
              <a:off x="3701" y="790"/>
              <a:ext cx="595313" cy="352734"/>
            </a:xfrm>
            <a:custGeom>
              <a:rect b="b" l="l" r="r" t="t"/>
              <a:pathLst>
                <a:path extrusionOk="0" h="74" w="125">
                  <a:moveTo>
                    <a:pt x="125" y="0"/>
                  </a:moveTo>
                  <a:cubicBezTo>
                    <a:pt x="85" y="22"/>
                    <a:pt x="43" y="47"/>
                    <a:pt x="0" y="74"/>
                  </a:cubicBezTo>
                </a:path>
              </a:pathLst>
            </a:custGeom>
            <a:noFill/>
            <a:ln cap="flat" cmpd="sng" w="9525">
              <a:solidFill>
                <a:schemeClr val="dk1">
                  <a:alpha val="20000"/>
                </a:schemeClr>
              </a:solidFill>
              <a:prstDash val="dash"/>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1010" name="Google Shape;1010;p40"/>
            <p:cNvSpPr/>
            <p:nvPr/>
          </p:nvSpPr>
          <p:spPr>
            <a:xfrm>
              <a:off x="6012389" y="5579"/>
              <a:ext cx="5497513" cy="6866337"/>
            </a:xfrm>
            <a:custGeom>
              <a:rect b="b" l="l" r="r" t="t"/>
              <a:pathLst>
                <a:path extrusionOk="0" h="1440" w="1155">
                  <a:moveTo>
                    <a:pt x="1056" y="1440"/>
                  </a:moveTo>
                  <a:cubicBezTo>
                    <a:pt x="1155" y="1123"/>
                    <a:pt x="875" y="801"/>
                    <a:pt x="686" y="580"/>
                  </a:cubicBezTo>
                  <a:cubicBezTo>
                    <a:pt x="491" y="352"/>
                    <a:pt x="264" y="145"/>
                    <a:pt x="0" y="0"/>
                  </a:cubicBezTo>
                </a:path>
              </a:pathLst>
            </a:custGeom>
            <a:noFill/>
            <a:ln cap="flat" cmpd="sng" w="12700">
              <a:solidFill>
                <a:schemeClr val="dk1">
                  <a:alpha val="20000"/>
                </a:schemeClr>
              </a:solidFill>
              <a:prstDash val="dashDot"/>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1011" name="Google Shape;1011;p40"/>
            <p:cNvSpPr/>
            <p:nvPr/>
          </p:nvSpPr>
          <p:spPr>
            <a:xfrm>
              <a:off x="-1061" y="5579"/>
              <a:ext cx="357188" cy="213875"/>
            </a:xfrm>
            <a:custGeom>
              <a:rect b="b" l="l" r="r" t="t"/>
              <a:pathLst>
                <a:path extrusionOk="0" h="45" w="75">
                  <a:moveTo>
                    <a:pt x="75" y="0"/>
                  </a:moveTo>
                  <a:cubicBezTo>
                    <a:pt x="50" y="14"/>
                    <a:pt x="25" y="29"/>
                    <a:pt x="0" y="45"/>
                  </a:cubicBezTo>
                </a:path>
              </a:pathLst>
            </a:custGeom>
            <a:noFill/>
            <a:ln cap="flat" cmpd="sng" w="12700">
              <a:solidFill>
                <a:schemeClr val="dk1">
                  <a:alpha val="20000"/>
                </a:schemeClr>
              </a:solidFill>
              <a:prstDash val="dashDot"/>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1012" name="Google Shape;1012;p40"/>
            <p:cNvSpPr/>
            <p:nvPr/>
          </p:nvSpPr>
          <p:spPr>
            <a:xfrm>
              <a:off x="6210826" y="790"/>
              <a:ext cx="5522913" cy="6871126"/>
            </a:xfrm>
            <a:custGeom>
              <a:rect b="b" l="l" r="r" t="t"/>
              <a:pathLst>
                <a:path extrusionOk="0" h="1441" w="1160">
                  <a:moveTo>
                    <a:pt x="1053" y="1441"/>
                  </a:moveTo>
                  <a:cubicBezTo>
                    <a:pt x="1160" y="1129"/>
                    <a:pt x="892" y="817"/>
                    <a:pt x="705" y="599"/>
                  </a:cubicBezTo>
                  <a:cubicBezTo>
                    <a:pt x="503" y="365"/>
                    <a:pt x="270" y="152"/>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1013" name="Google Shape;1013;p40"/>
            <p:cNvSpPr/>
            <p:nvPr/>
          </p:nvSpPr>
          <p:spPr>
            <a:xfrm>
              <a:off x="6463239" y="5579"/>
              <a:ext cx="5413375" cy="6866337"/>
            </a:xfrm>
            <a:custGeom>
              <a:rect b="b" l="l" r="r" t="t"/>
              <a:pathLst>
                <a:path extrusionOk="0" h="1440" w="1137">
                  <a:moveTo>
                    <a:pt x="1040" y="1440"/>
                  </a:moveTo>
                  <a:cubicBezTo>
                    <a:pt x="1137" y="1131"/>
                    <a:pt x="883" y="828"/>
                    <a:pt x="698" y="611"/>
                  </a:cubicBezTo>
                  <a:cubicBezTo>
                    <a:pt x="498" y="375"/>
                    <a:pt x="268" y="159"/>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1014" name="Google Shape;1014;p40"/>
            <p:cNvSpPr/>
            <p:nvPr/>
          </p:nvSpPr>
          <p:spPr>
            <a:xfrm>
              <a:off x="6877576" y="5579"/>
              <a:ext cx="5037138" cy="6861550"/>
            </a:xfrm>
            <a:custGeom>
              <a:rect b="b" l="l" r="r" t="t"/>
              <a:pathLst>
                <a:path extrusionOk="0" h="1439" w="1058">
                  <a:moveTo>
                    <a:pt x="1011" y="1439"/>
                  </a:moveTo>
                  <a:cubicBezTo>
                    <a:pt x="1058" y="1131"/>
                    <a:pt x="825" y="841"/>
                    <a:pt x="648" y="617"/>
                  </a:cubicBezTo>
                  <a:cubicBezTo>
                    <a:pt x="462" y="383"/>
                    <a:pt x="248" y="168"/>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1015" name="Google Shape;1015;p40"/>
            <p:cNvSpPr/>
            <p:nvPr/>
          </p:nvSpPr>
          <p:spPr>
            <a:xfrm>
              <a:off x="8768289" y="5579"/>
              <a:ext cx="3417888" cy="2742066"/>
            </a:xfrm>
            <a:custGeom>
              <a:rect b="b" l="l" r="r" t="t"/>
              <a:pathLst>
                <a:path extrusionOk="0" h="575" w="718">
                  <a:moveTo>
                    <a:pt x="718" y="575"/>
                  </a:moveTo>
                  <a:cubicBezTo>
                    <a:pt x="500" y="360"/>
                    <a:pt x="260" y="163"/>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1016" name="Google Shape;1016;p40"/>
            <p:cNvSpPr/>
            <p:nvPr/>
          </p:nvSpPr>
          <p:spPr>
            <a:xfrm>
              <a:off x="9235014" y="10367"/>
              <a:ext cx="2951163" cy="2555325"/>
            </a:xfrm>
            <a:custGeom>
              <a:rect b="b" l="l" r="r" t="t"/>
              <a:pathLst>
                <a:path extrusionOk="0" h="536" w="620">
                  <a:moveTo>
                    <a:pt x="620" y="536"/>
                  </a:moveTo>
                  <a:cubicBezTo>
                    <a:pt x="404" y="314"/>
                    <a:pt x="196" y="138"/>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1017" name="Google Shape;1017;p40"/>
            <p:cNvSpPr/>
            <p:nvPr/>
          </p:nvSpPr>
          <p:spPr>
            <a:xfrm>
              <a:off x="10020826" y="5579"/>
              <a:ext cx="2165350" cy="1358265"/>
            </a:xfrm>
            <a:custGeom>
              <a:rect b="b" l="l" r="r" t="t"/>
              <a:pathLst>
                <a:path extrusionOk="0" h="285" w="455">
                  <a:moveTo>
                    <a:pt x="0" y="0"/>
                  </a:moveTo>
                  <a:cubicBezTo>
                    <a:pt x="153" y="85"/>
                    <a:pt x="308" y="180"/>
                    <a:pt x="455" y="285"/>
                  </a:cubicBezTo>
                </a:path>
              </a:pathLst>
            </a:custGeom>
            <a:noFill/>
            <a:ln cap="flat" cmpd="sng" w="9525">
              <a:solidFill>
                <a:schemeClr val="dk1">
                  <a:alpha val="20000"/>
                </a:schemeClr>
              </a:solidFill>
              <a:prstDash val="dash"/>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1018" name="Google Shape;1018;p40"/>
            <p:cNvSpPr/>
            <p:nvPr/>
          </p:nvSpPr>
          <p:spPr>
            <a:xfrm>
              <a:off x="11290826" y="5579"/>
              <a:ext cx="895350" cy="534687"/>
            </a:xfrm>
            <a:custGeom>
              <a:rect b="b" l="l" r="r" t="t"/>
              <a:pathLst>
                <a:path extrusionOk="0" h="112" w="188">
                  <a:moveTo>
                    <a:pt x="0" y="0"/>
                  </a:moveTo>
                  <a:cubicBezTo>
                    <a:pt x="63" y="36"/>
                    <a:pt x="126" y="73"/>
                    <a:pt x="188" y="112"/>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grpSp>
      <p:grpSp>
        <p:nvGrpSpPr>
          <p:cNvPr id="1019" name="Google Shape;1019;p40"/>
          <p:cNvGrpSpPr/>
          <p:nvPr/>
        </p:nvGrpSpPr>
        <p:grpSpPr>
          <a:xfrm>
            <a:off x="605313" y="889862"/>
            <a:ext cx="2866948" cy="3358450"/>
            <a:chOff x="807084" y="1186483"/>
            <a:chExt cx="3822597" cy="4477933"/>
          </a:xfrm>
        </p:grpSpPr>
        <p:sp>
          <p:nvSpPr>
            <p:cNvPr id="1020" name="Google Shape;1020;p40"/>
            <p:cNvSpPr/>
            <p:nvPr/>
          </p:nvSpPr>
          <p:spPr>
            <a:xfrm>
              <a:off x="807531" y="1186483"/>
              <a:ext cx="3821702" cy="716184"/>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Rockwell"/>
                <a:ea typeface="Rockwell"/>
                <a:cs typeface="Rockwell"/>
                <a:sym typeface="Rockwell"/>
              </a:endParaRPr>
            </a:p>
          </p:txBody>
        </p:sp>
        <p:sp>
          <p:nvSpPr>
            <p:cNvPr id="1021" name="Google Shape;1021;p40"/>
            <p:cNvSpPr/>
            <p:nvPr/>
          </p:nvSpPr>
          <p:spPr>
            <a:xfrm rot="10800000">
              <a:off x="2514766" y="5313353"/>
              <a:ext cx="407233" cy="351063"/>
            </a:xfrm>
            <a:prstGeom prst="triangle">
              <a:avLst>
                <a:gd fmla="val 50000" name="adj"/>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Rockwell"/>
                <a:ea typeface="Rockwell"/>
                <a:cs typeface="Rockwell"/>
                <a:sym typeface="Rockwell"/>
              </a:endParaRPr>
            </a:p>
          </p:txBody>
        </p:sp>
        <p:sp>
          <p:nvSpPr>
            <p:cNvPr id="1022" name="Google Shape;1022;p40"/>
            <p:cNvSpPr/>
            <p:nvPr/>
          </p:nvSpPr>
          <p:spPr>
            <a:xfrm>
              <a:off x="807084" y="1991156"/>
              <a:ext cx="3822597" cy="3322196"/>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Rockwell"/>
                <a:ea typeface="Rockwell"/>
                <a:cs typeface="Rockwell"/>
                <a:sym typeface="Rockwell"/>
              </a:endParaRPr>
            </a:p>
          </p:txBody>
        </p:sp>
      </p:grpSp>
      <p:sp>
        <p:nvSpPr>
          <p:cNvPr id="1023" name="Google Shape;1023;p40"/>
          <p:cNvSpPr txBox="1"/>
          <p:nvPr>
            <p:ph type="title"/>
          </p:nvPr>
        </p:nvSpPr>
        <p:spPr>
          <a:xfrm>
            <a:off x="671550" y="1556625"/>
            <a:ext cx="2740800" cy="2362200"/>
          </a:xfrm>
          <a:prstGeom prst="rect">
            <a:avLst/>
          </a:prstGeom>
          <a:noFill/>
          <a:ln>
            <a:noFill/>
          </a:ln>
        </p:spPr>
        <p:txBody>
          <a:bodyPr anchorCtr="0" anchor="b" bIns="0" lIns="171450" spcFirstLastPara="1" rIns="171450" wrap="square" tIns="171450">
            <a:noAutofit/>
          </a:bodyPr>
          <a:lstStyle/>
          <a:p>
            <a:pPr indent="0" lvl="0" marL="0" rtl="0" algn="ctr">
              <a:lnSpc>
                <a:spcPct val="80000"/>
              </a:lnSpc>
              <a:spcBef>
                <a:spcPts val="0"/>
              </a:spcBef>
              <a:spcAft>
                <a:spcPts val="0"/>
              </a:spcAft>
              <a:buClr>
                <a:srgbClr val="FFFEFF"/>
              </a:buClr>
              <a:buSzPts val="2400"/>
              <a:buFont typeface="Calibri"/>
              <a:buNone/>
            </a:pPr>
            <a:r>
              <a:rPr lang="en"/>
              <a:t>Teaching is hard because…</a:t>
            </a:r>
            <a:br>
              <a:rPr lang="en"/>
            </a:br>
            <a:br>
              <a:rPr lang="en" sz="2900"/>
            </a:br>
            <a:r>
              <a:rPr lang="en" sz="2900"/>
              <a:t>You Learn a Variety of Useless Skills</a:t>
            </a:r>
            <a:endParaRPr sz="1700"/>
          </a:p>
        </p:txBody>
      </p:sp>
      <p:sp>
        <p:nvSpPr>
          <p:cNvPr id="1024" name="Google Shape;1024;p40"/>
          <p:cNvSpPr/>
          <p:nvPr/>
        </p:nvSpPr>
        <p:spPr>
          <a:xfrm>
            <a:off x="4080113" y="-5029"/>
            <a:ext cx="5063887" cy="5153344"/>
          </a:xfrm>
          <a:prstGeom prst="rect">
            <a:avLst/>
          </a:prstGeom>
          <a:solidFill>
            <a:schemeClr val="lt1"/>
          </a:solidFill>
          <a:ln cap="flat" cmpd="sng" w="9525">
            <a:solidFill>
              <a:schemeClr val="dk1">
                <a:alpha val="20000"/>
              </a:schemeClr>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Rockwell"/>
              <a:ea typeface="Rockwell"/>
              <a:cs typeface="Rockwell"/>
              <a:sym typeface="Rockwell"/>
            </a:endParaRPr>
          </a:p>
        </p:txBody>
      </p:sp>
      <p:pic>
        <p:nvPicPr>
          <p:cNvPr id="1025" name="Google Shape;1025;p40"/>
          <p:cNvPicPr preferRelativeResize="0"/>
          <p:nvPr>
            <p:ph idx="1" type="body"/>
          </p:nvPr>
        </p:nvPicPr>
        <p:blipFill rotWithShape="1">
          <a:blip r:embed="rId3">
            <a:alphaModFix/>
          </a:blip>
          <a:srcRect b="0" l="0" r="0" t="0"/>
          <a:stretch/>
        </p:blipFill>
        <p:spPr>
          <a:xfrm>
            <a:off x="4317947" y="280060"/>
            <a:ext cx="4590239" cy="459023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1030" name="Shape 1030"/>
        <p:cNvGrpSpPr/>
        <p:nvPr/>
      </p:nvGrpSpPr>
      <p:grpSpPr>
        <a:xfrm>
          <a:off x="0" y="0"/>
          <a:ext cx="0" cy="0"/>
          <a:chOff x="0" y="0"/>
          <a:chExt cx="0" cy="0"/>
        </a:xfrm>
      </p:grpSpPr>
      <p:sp>
        <p:nvSpPr>
          <p:cNvPr id="1031" name="Google Shape;1031;p41"/>
          <p:cNvSpPr txBox="1"/>
          <p:nvPr>
            <p:ph type="title"/>
          </p:nvPr>
        </p:nvSpPr>
        <p:spPr>
          <a:xfrm>
            <a:off x="666473" y="1762444"/>
            <a:ext cx="2624234" cy="1842331"/>
          </a:xfrm>
          <a:prstGeom prst="rect">
            <a:avLst/>
          </a:prstGeom>
          <a:noFill/>
          <a:ln>
            <a:noFill/>
          </a:ln>
        </p:spPr>
        <p:txBody>
          <a:bodyPr anchorCtr="0" anchor="ctr" bIns="171450" lIns="171450" spcFirstLastPara="1" rIns="171450" wrap="square" tIns="171450">
            <a:noAutofit/>
          </a:bodyPr>
          <a:lstStyle/>
          <a:p>
            <a:pPr indent="0" lvl="0" marL="0" rtl="0" algn="ctr">
              <a:lnSpc>
                <a:spcPct val="85000"/>
              </a:lnSpc>
              <a:spcBef>
                <a:spcPts val="0"/>
              </a:spcBef>
              <a:spcAft>
                <a:spcPts val="0"/>
              </a:spcAft>
              <a:buClr>
                <a:srgbClr val="FFFEFF"/>
              </a:buClr>
              <a:buSzPts val="3000"/>
              <a:buFont typeface="Calibri"/>
              <a:buNone/>
            </a:pPr>
            <a:r>
              <a:rPr lang="en" sz="3100"/>
              <a:t>Use These Skills for Good by…</a:t>
            </a:r>
            <a:endParaRPr sz="3100"/>
          </a:p>
        </p:txBody>
      </p:sp>
      <p:grpSp>
        <p:nvGrpSpPr>
          <p:cNvPr id="1032" name="Google Shape;1032;p41"/>
          <p:cNvGrpSpPr/>
          <p:nvPr/>
        </p:nvGrpSpPr>
        <p:grpSpPr>
          <a:xfrm>
            <a:off x="4184875" y="998962"/>
            <a:ext cx="4358908" cy="3172778"/>
            <a:chOff x="4944" y="528763"/>
            <a:chExt cx="5811878" cy="4230370"/>
          </a:xfrm>
        </p:grpSpPr>
        <p:sp>
          <p:nvSpPr>
            <p:cNvPr id="1033" name="Google Shape;1033;p41"/>
            <p:cNvSpPr/>
            <p:nvPr/>
          </p:nvSpPr>
          <p:spPr>
            <a:xfrm>
              <a:off x="4944" y="528763"/>
              <a:ext cx="1956679" cy="587003"/>
            </a:xfrm>
            <a:prstGeom prst="chevron">
              <a:avLst>
                <a:gd fmla="val 30000" name="adj"/>
              </a:avLst>
            </a:prstGeom>
            <a:solidFill>
              <a:srgbClr val="3895C4"/>
            </a:solidFill>
            <a:ln cap="flat" cmpd="sng" w="15875">
              <a:solidFill>
                <a:srgbClr val="3895C4"/>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034" name="Google Shape;1034;p41"/>
            <p:cNvSpPr txBox="1"/>
            <p:nvPr/>
          </p:nvSpPr>
          <p:spPr>
            <a:xfrm>
              <a:off x="181045" y="528763"/>
              <a:ext cx="1604477" cy="587003"/>
            </a:xfrm>
            <a:prstGeom prst="rect">
              <a:avLst/>
            </a:prstGeom>
            <a:noFill/>
            <a:ln>
              <a:noFill/>
            </a:ln>
          </p:spPr>
          <p:txBody>
            <a:bodyPr anchorCtr="0" anchor="ctr" bIns="54350" lIns="54350" spcFirstLastPara="1" rIns="54350" wrap="square" tIns="54350">
              <a:noAutofit/>
            </a:bodyPr>
            <a:lstStyle/>
            <a:p>
              <a:pPr indent="0" lvl="0" marL="0" marR="0" rtl="0" algn="ctr">
                <a:lnSpc>
                  <a:spcPct val="90000"/>
                </a:lnSpc>
                <a:spcBef>
                  <a:spcPts val="0"/>
                </a:spcBef>
                <a:spcAft>
                  <a:spcPts val="0"/>
                </a:spcAft>
                <a:buClr>
                  <a:schemeClr val="lt1"/>
                </a:buClr>
                <a:buSzPts val="2100"/>
                <a:buFont typeface="Rockwell"/>
                <a:buNone/>
              </a:pPr>
              <a:r>
                <a:rPr lang="en" sz="2100">
                  <a:solidFill>
                    <a:schemeClr val="lt1"/>
                  </a:solidFill>
                  <a:latin typeface="Rockwell"/>
                  <a:ea typeface="Rockwell"/>
                  <a:cs typeface="Rockwell"/>
                  <a:sym typeface="Rockwell"/>
                </a:rPr>
                <a:t>Respect</a:t>
              </a:r>
              <a:endParaRPr sz="1100"/>
            </a:p>
          </p:txBody>
        </p:sp>
        <p:sp>
          <p:nvSpPr>
            <p:cNvPr id="1035" name="Google Shape;1035;p41"/>
            <p:cNvSpPr/>
            <p:nvPr/>
          </p:nvSpPr>
          <p:spPr>
            <a:xfrm>
              <a:off x="4944" y="1115767"/>
              <a:ext cx="1780578" cy="3643366"/>
            </a:xfrm>
            <a:prstGeom prst="rect">
              <a:avLst/>
            </a:prstGeom>
            <a:solidFill>
              <a:srgbClr val="CCDCEA">
                <a:alpha val="89803"/>
              </a:srgbClr>
            </a:solidFill>
            <a:ln cap="flat" cmpd="sng" w="15875">
              <a:solidFill>
                <a:srgbClr val="CCDCEA">
                  <a:alpha val="89803"/>
                </a:srgbClr>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036" name="Google Shape;1036;p41"/>
            <p:cNvSpPr txBox="1"/>
            <p:nvPr/>
          </p:nvSpPr>
          <p:spPr>
            <a:xfrm>
              <a:off x="4944" y="1115767"/>
              <a:ext cx="1780578" cy="3643366"/>
            </a:xfrm>
            <a:prstGeom prst="rect">
              <a:avLst/>
            </a:prstGeom>
            <a:noFill/>
            <a:ln>
              <a:noFill/>
            </a:ln>
          </p:spPr>
          <p:txBody>
            <a:bodyPr anchorCtr="0" anchor="t" bIns="211050" lIns="105525" spcFirstLastPara="1" rIns="105525" wrap="square" tIns="105525">
              <a:noAutofit/>
            </a:bodyPr>
            <a:lstStyle/>
            <a:p>
              <a:pPr indent="0" lvl="0" marL="0" marR="0" rtl="0" algn="l">
                <a:lnSpc>
                  <a:spcPct val="90000"/>
                </a:lnSpc>
                <a:spcBef>
                  <a:spcPts val="0"/>
                </a:spcBef>
                <a:spcAft>
                  <a:spcPts val="0"/>
                </a:spcAft>
                <a:buClr>
                  <a:schemeClr val="lt1"/>
                </a:buClr>
                <a:buSzPts val="1300"/>
                <a:buFont typeface="Rockwell"/>
                <a:buNone/>
              </a:pPr>
              <a:r>
                <a:rPr lang="en">
                  <a:solidFill>
                    <a:schemeClr val="lt1"/>
                  </a:solidFill>
                  <a:latin typeface="Rockwell"/>
                  <a:ea typeface="Rockwell"/>
                  <a:cs typeface="Rockwell"/>
                  <a:sym typeface="Rockwell"/>
                </a:rPr>
                <a:t>Respect that students need to go to the bathroom! Let them use it until they abuse it!</a:t>
              </a:r>
              <a:endParaRPr sz="1100"/>
            </a:p>
          </p:txBody>
        </p:sp>
        <p:sp>
          <p:nvSpPr>
            <p:cNvPr id="1037" name="Google Shape;1037;p41"/>
            <p:cNvSpPr/>
            <p:nvPr/>
          </p:nvSpPr>
          <p:spPr>
            <a:xfrm>
              <a:off x="1932543" y="528763"/>
              <a:ext cx="1956679" cy="587003"/>
            </a:xfrm>
            <a:prstGeom prst="chevron">
              <a:avLst>
                <a:gd fmla="val 30000" name="adj"/>
              </a:avLst>
            </a:prstGeom>
            <a:solidFill>
              <a:srgbClr val="504ACC"/>
            </a:solidFill>
            <a:ln cap="flat" cmpd="sng" w="15875">
              <a:solidFill>
                <a:srgbClr val="504ACC"/>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038" name="Google Shape;1038;p41"/>
            <p:cNvSpPr txBox="1"/>
            <p:nvPr/>
          </p:nvSpPr>
          <p:spPr>
            <a:xfrm>
              <a:off x="2108644" y="528763"/>
              <a:ext cx="1604477" cy="587003"/>
            </a:xfrm>
            <a:prstGeom prst="rect">
              <a:avLst/>
            </a:prstGeom>
            <a:noFill/>
            <a:ln>
              <a:noFill/>
            </a:ln>
          </p:spPr>
          <p:txBody>
            <a:bodyPr anchorCtr="0" anchor="ctr" bIns="54350" lIns="54350" spcFirstLastPara="1" rIns="54350" wrap="square" tIns="54350">
              <a:noAutofit/>
            </a:bodyPr>
            <a:lstStyle/>
            <a:p>
              <a:pPr indent="0" lvl="0" marL="0" marR="0" rtl="0" algn="ctr">
                <a:lnSpc>
                  <a:spcPct val="90000"/>
                </a:lnSpc>
                <a:spcBef>
                  <a:spcPts val="0"/>
                </a:spcBef>
                <a:spcAft>
                  <a:spcPts val="0"/>
                </a:spcAft>
                <a:buClr>
                  <a:schemeClr val="lt1"/>
                </a:buClr>
                <a:buSzPts val="2100"/>
                <a:buFont typeface="Rockwell"/>
                <a:buNone/>
              </a:pPr>
              <a:r>
                <a:rPr lang="en" sz="2100">
                  <a:solidFill>
                    <a:schemeClr val="lt1"/>
                  </a:solidFill>
                  <a:latin typeface="Rockwell"/>
                  <a:ea typeface="Rockwell"/>
                  <a:cs typeface="Rockwell"/>
                  <a:sym typeface="Rockwell"/>
                </a:rPr>
                <a:t>Listen</a:t>
              </a:r>
              <a:endParaRPr sz="1100"/>
            </a:p>
          </p:txBody>
        </p:sp>
        <p:sp>
          <p:nvSpPr>
            <p:cNvPr id="1039" name="Google Shape;1039;p41"/>
            <p:cNvSpPr/>
            <p:nvPr/>
          </p:nvSpPr>
          <p:spPr>
            <a:xfrm>
              <a:off x="1932543" y="1115767"/>
              <a:ext cx="1780578" cy="3643366"/>
            </a:xfrm>
            <a:prstGeom prst="rect">
              <a:avLst/>
            </a:prstGeom>
            <a:solidFill>
              <a:srgbClr val="D0CDEC">
                <a:alpha val="89803"/>
              </a:srgbClr>
            </a:solidFill>
            <a:ln cap="flat" cmpd="sng" w="15875">
              <a:solidFill>
                <a:srgbClr val="D0CDEC">
                  <a:alpha val="89803"/>
                </a:srgbClr>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040" name="Google Shape;1040;p41"/>
            <p:cNvSpPr txBox="1"/>
            <p:nvPr/>
          </p:nvSpPr>
          <p:spPr>
            <a:xfrm>
              <a:off x="1932543" y="1115767"/>
              <a:ext cx="1780578" cy="3643366"/>
            </a:xfrm>
            <a:prstGeom prst="rect">
              <a:avLst/>
            </a:prstGeom>
            <a:noFill/>
            <a:ln>
              <a:noFill/>
            </a:ln>
          </p:spPr>
          <p:txBody>
            <a:bodyPr anchorCtr="0" anchor="t" bIns="211050" lIns="105525" spcFirstLastPara="1" rIns="105525" wrap="square" tIns="105525">
              <a:noAutofit/>
            </a:bodyPr>
            <a:lstStyle/>
            <a:p>
              <a:pPr indent="0" lvl="0" marL="0" marR="0" rtl="0" algn="l">
                <a:lnSpc>
                  <a:spcPct val="90000"/>
                </a:lnSpc>
                <a:spcBef>
                  <a:spcPts val="0"/>
                </a:spcBef>
                <a:spcAft>
                  <a:spcPts val="0"/>
                </a:spcAft>
                <a:buClr>
                  <a:schemeClr val="lt1"/>
                </a:buClr>
                <a:buSzPts val="1300"/>
                <a:buFont typeface="Rockwell"/>
                <a:buNone/>
              </a:pPr>
              <a:r>
                <a:rPr lang="en" sz="1300">
                  <a:solidFill>
                    <a:schemeClr val="lt1"/>
                  </a:solidFill>
                  <a:latin typeface="Rockwell"/>
                  <a:ea typeface="Rockwell"/>
                  <a:cs typeface="Rockwell"/>
                  <a:sym typeface="Rockwell"/>
                </a:rPr>
                <a:t>Try using your keen hearing to seek out positive com- ments that students say to one another. When you hear some, let those students know that you appreciate their upbeat attitudes. </a:t>
              </a:r>
              <a:endParaRPr sz="1100"/>
            </a:p>
          </p:txBody>
        </p:sp>
        <p:sp>
          <p:nvSpPr>
            <p:cNvPr id="1041" name="Google Shape;1041;p41"/>
            <p:cNvSpPr/>
            <p:nvPr/>
          </p:nvSpPr>
          <p:spPr>
            <a:xfrm>
              <a:off x="3860143" y="528763"/>
              <a:ext cx="1956679" cy="587003"/>
            </a:xfrm>
            <a:prstGeom prst="chevron">
              <a:avLst>
                <a:gd fmla="val 30000" name="adj"/>
              </a:avLst>
            </a:prstGeom>
            <a:solidFill>
              <a:srgbClr val="B45DD4"/>
            </a:solidFill>
            <a:ln cap="flat" cmpd="sng" w="15875">
              <a:solidFill>
                <a:srgbClr val="B45DD4"/>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042" name="Google Shape;1042;p41"/>
            <p:cNvSpPr txBox="1"/>
            <p:nvPr/>
          </p:nvSpPr>
          <p:spPr>
            <a:xfrm>
              <a:off x="4036244" y="528763"/>
              <a:ext cx="1604477" cy="587003"/>
            </a:xfrm>
            <a:prstGeom prst="rect">
              <a:avLst/>
            </a:prstGeom>
            <a:noFill/>
            <a:ln>
              <a:noFill/>
            </a:ln>
          </p:spPr>
          <p:txBody>
            <a:bodyPr anchorCtr="0" anchor="ctr" bIns="54350" lIns="54350" spcFirstLastPara="1" rIns="54350" wrap="square" tIns="54350">
              <a:noAutofit/>
            </a:bodyPr>
            <a:lstStyle/>
            <a:p>
              <a:pPr indent="0" lvl="0" marL="0" marR="0" rtl="0" algn="ctr">
                <a:lnSpc>
                  <a:spcPct val="90000"/>
                </a:lnSpc>
                <a:spcBef>
                  <a:spcPts val="0"/>
                </a:spcBef>
                <a:spcAft>
                  <a:spcPts val="0"/>
                </a:spcAft>
                <a:buClr>
                  <a:schemeClr val="lt1"/>
                </a:buClr>
                <a:buSzPts val="2100"/>
                <a:buFont typeface="Rockwell"/>
                <a:buNone/>
              </a:pPr>
              <a:r>
                <a:rPr lang="en" sz="2100">
                  <a:solidFill>
                    <a:schemeClr val="lt1"/>
                  </a:solidFill>
                  <a:latin typeface="Rockwell"/>
                  <a:ea typeface="Rockwell"/>
                  <a:cs typeface="Rockwell"/>
                  <a:sym typeface="Rockwell"/>
                </a:rPr>
                <a:t>Expand</a:t>
              </a:r>
              <a:endParaRPr sz="1100"/>
            </a:p>
          </p:txBody>
        </p:sp>
        <p:sp>
          <p:nvSpPr>
            <p:cNvPr id="1043" name="Google Shape;1043;p41"/>
            <p:cNvSpPr/>
            <p:nvPr/>
          </p:nvSpPr>
          <p:spPr>
            <a:xfrm>
              <a:off x="3860143" y="1115767"/>
              <a:ext cx="1780578" cy="3643366"/>
            </a:xfrm>
            <a:prstGeom prst="rect">
              <a:avLst/>
            </a:prstGeom>
            <a:solidFill>
              <a:srgbClr val="E4D0EE">
                <a:alpha val="89803"/>
              </a:srgbClr>
            </a:solidFill>
            <a:ln cap="flat" cmpd="sng" w="15875">
              <a:solidFill>
                <a:srgbClr val="E4D0EE">
                  <a:alpha val="89803"/>
                </a:srgbClr>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044" name="Google Shape;1044;p41"/>
            <p:cNvSpPr txBox="1"/>
            <p:nvPr/>
          </p:nvSpPr>
          <p:spPr>
            <a:xfrm>
              <a:off x="3860143" y="1115767"/>
              <a:ext cx="1780578" cy="3643366"/>
            </a:xfrm>
            <a:prstGeom prst="rect">
              <a:avLst/>
            </a:prstGeom>
            <a:noFill/>
            <a:ln>
              <a:noFill/>
            </a:ln>
          </p:spPr>
          <p:txBody>
            <a:bodyPr anchorCtr="0" anchor="t" bIns="211050" lIns="105525" spcFirstLastPara="1" rIns="105525" wrap="square" tIns="105525">
              <a:noAutofit/>
            </a:bodyPr>
            <a:lstStyle/>
            <a:p>
              <a:pPr indent="0" lvl="0" marL="0" marR="0" rtl="0" algn="l">
                <a:lnSpc>
                  <a:spcPct val="90000"/>
                </a:lnSpc>
                <a:spcBef>
                  <a:spcPts val="0"/>
                </a:spcBef>
                <a:spcAft>
                  <a:spcPts val="0"/>
                </a:spcAft>
                <a:buClr>
                  <a:schemeClr val="lt1"/>
                </a:buClr>
                <a:buSzPts val="1300"/>
                <a:buFont typeface="Rockwell"/>
                <a:buNone/>
              </a:pPr>
              <a:r>
                <a:rPr lang="en" sz="1300">
                  <a:solidFill>
                    <a:schemeClr val="lt1"/>
                  </a:solidFill>
                  <a:latin typeface="Rockwell"/>
                  <a:ea typeface="Rockwell"/>
                  <a:cs typeface="Rockwell"/>
                  <a:sym typeface="Rockwell"/>
                </a:rPr>
                <a:t>Expand your facial cues to your students to include positive responses such as smiling. Remember, positive, non- verbal signs can be just as effective as the negative ones. </a:t>
              </a:r>
              <a:endParaRPr sz="1100"/>
            </a:p>
          </p:txBody>
        </p:sp>
      </p:gr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49" name="Shape 1049"/>
        <p:cNvGrpSpPr/>
        <p:nvPr/>
      </p:nvGrpSpPr>
      <p:grpSpPr>
        <a:xfrm>
          <a:off x="0" y="0"/>
          <a:ext cx="0" cy="0"/>
          <a:chOff x="0" y="0"/>
          <a:chExt cx="0" cy="0"/>
        </a:xfrm>
      </p:grpSpPr>
      <p:grpSp>
        <p:nvGrpSpPr>
          <p:cNvPr id="1050" name="Google Shape;1050;p42"/>
          <p:cNvGrpSpPr/>
          <p:nvPr/>
        </p:nvGrpSpPr>
        <p:grpSpPr>
          <a:xfrm>
            <a:off x="-247255" y="-44532"/>
            <a:ext cx="9386888" cy="5192849"/>
            <a:chOff x="-329674" y="-51881"/>
            <a:chExt cx="12515851" cy="6923798"/>
          </a:xfrm>
        </p:grpSpPr>
        <p:sp>
          <p:nvSpPr>
            <p:cNvPr id="1051" name="Google Shape;1051;p42"/>
            <p:cNvSpPr/>
            <p:nvPr/>
          </p:nvSpPr>
          <p:spPr>
            <a:xfrm>
              <a:off x="-329674" y="1298404"/>
              <a:ext cx="9702800" cy="5573512"/>
            </a:xfrm>
            <a:custGeom>
              <a:rect b="b" l="l" r="r" t="t"/>
              <a:pathLst>
                <a:path extrusionOk="0" h="1169" w="2038">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052" name="Google Shape;1052;p42"/>
            <p:cNvSpPr/>
            <p:nvPr/>
          </p:nvSpPr>
          <p:spPr>
            <a:xfrm>
              <a:off x="670451" y="2018236"/>
              <a:ext cx="7373938" cy="4848892"/>
            </a:xfrm>
            <a:custGeom>
              <a:rect b="b" l="l" r="r" t="t"/>
              <a:pathLst>
                <a:path extrusionOk="0" h="1017" w="1549">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053" name="Google Shape;1053;p42"/>
            <p:cNvSpPr/>
            <p:nvPr/>
          </p:nvSpPr>
          <p:spPr>
            <a:xfrm>
              <a:off x="251351" y="1788400"/>
              <a:ext cx="8035925" cy="5083516"/>
            </a:xfrm>
            <a:custGeom>
              <a:rect b="b" l="l" r="r" t="t"/>
              <a:pathLst>
                <a:path extrusionOk="0" h="1066" w="1688">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cap="flat" cmpd="sng" w="9525">
              <a:solidFill>
                <a:schemeClr val="dk1">
                  <a:alpha val="20000"/>
                </a:schemeClr>
              </a:solidFill>
              <a:prstDash val="dash"/>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054" name="Google Shape;1054;p42"/>
            <p:cNvSpPr/>
            <p:nvPr/>
          </p:nvSpPr>
          <p:spPr>
            <a:xfrm>
              <a:off x="-1061" y="549842"/>
              <a:ext cx="10334625" cy="6322075"/>
            </a:xfrm>
            <a:custGeom>
              <a:rect b="b" l="l" r="r" t="t"/>
              <a:pathLst>
                <a:path extrusionOk="0" h="1326" w="2171">
                  <a:moveTo>
                    <a:pt x="1873" y="1326"/>
                  </a:moveTo>
                  <a:cubicBezTo>
                    <a:pt x="2171" y="1045"/>
                    <a:pt x="1825" y="678"/>
                    <a:pt x="1609" y="473"/>
                  </a:cubicBezTo>
                  <a:cubicBezTo>
                    <a:pt x="1406" y="281"/>
                    <a:pt x="1159" y="116"/>
                    <a:pt x="880" y="63"/>
                  </a:cubicBezTo>
                  <a:cubicBezTo>
                    <a:pt x="545" y="0"/>
                    <a:pt x="214" y="161"/>
                    <a:pt x="0" y="423"/>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055" name="Google Shape;1055;p42"/>
            <p:cNvSpPr/>
            <p:nvPr/>
          </p:nvSpPr>
          <p:spPr>
            <a:xfrm>
              <a:off x="3701" y="6186246"/>
              <a:ext cx="504825" cy="681527"/>
            </a:xfrm>
            <a:custGeom>
              <a:rect b="b" l="l" r="r" t="t"/>
              <a:pathLst>
                <a:path extrusionOk="0" h="143" w="106">
                  <a:moveTo>
                    <a:pt x="0" y="0"/>
                  </a:moveTo>
                  <a:cubicBezTo>
                    <a:pt x="35" y="54"/>
                    <a:pt x="70" y="101"/>
                    <a:pt x="106" y="143"/>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056" name="Google Shape;1056;p42"/>
            <p:cNvSpPr/>
            <p:nvPr/>
          </p:nvSpPr>
          <p:spPr>
            <a:xfrm>
              <a:off x="-1061" y="-51881"/>
              <a:ext cx="11091863" cy="6923796"/>
            </a:xfrm>
            <a:custGeom>
              <a:rect b="b" l="l" r="r" t="t"/>
              <a:pathLst>
                <a:path extrusionOk="0" h="1452" w="2330">
                  <a:moveTo>
                    <a:pt x="2046" y="1452"/>
                  </a:moveTo>
                  <a:cubicBezTo>
                    <a:pt x="2330" y="1153"/>
                    <a:pt x="2049" y="821"/>
                    <a:pt x="1813" y="601"/>
                  </a:cubicBezTo>
                  <a:cubicBezTo>
                    <a:pt x="1569" y="375"/>
                    <a:pt x="1282" y="179"/>
                    <a:pt x="956" y="97"/>
                  </a:cubicBezTo>
                  <a:cubicBezTo>
                    <a:pt x="572" y="0"/>
                    <a:pt x="292" y="101"/>
                    <a:pt x="0" y="366"/>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057" name="Google Shape;1057;p42"/>
            <p:cNvSpPr/>
            <p:nvPr/>
          </p:nvSpPr>
          <p:spPr>
            <a:xfrm>
              <a:off x="5426601" y="5579"/>
              <a:ext cx="5788025" cy="6847184"/>
            </a:xfrm>
            <a:custGeom>
              <a:rect b="b" l="l" r="r" t="t"/>
              <a:pathLst>
                <a:path extrusionOk="0" h="1436" w="1216">
                  <a:moveTo>
                    <a:pt x="1094" y="1436"/>
                  </a:moveTo>
                  <a:cubicBezTo>
                    <a:pt x="1216" y="1114"/>
                    <a:pt x="904" y="770"/>
                    <a:pt x="709" y="551"/>
                  </a:cubicBezTo>
                  <a:cubicBezTo>
                    <a:pt x="509" y="327"/>
                    <a:pt x="274" y="127"/>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058" name="Google Shape;1058;p42"/>
            <p:cNvSpPr/>
            <p:nvPr/>
          </p:nvSpPr>
          <p:spPr>
            <a:xfrm>
              <a:off x="-1061" y="5579"/>
              <a:ext cx="1057275" cy="614491"/>
            </a:xfrm>
            <a:custGeom>
              <a:rect b="b" l="l" r="r" t="t"/>
              <a:pathLst>
                <a:path extrusionOk="0" h="129" w="222">
                  <a:moveTo>
                    <a:pt x="222" y="0"/>
                  </a:moveTo>
                  <a:cubicBezTo>
                    <a:pt x="152" y="35"/>
                    <a:pt x="76" y="78"/>
                    <a:pt x="0" y="129"/>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059" name="Google Shape;1059;p42"/>
            <p:cNvSpPr/>
            <p:nvPr/>
          </p:nvSpPr>
          <p:spPr>
            <a:xfrm>
              <a:off x="5821889" y="5579"/>
              <a:ext cx="5588000" cy="6866337"/>
            </a:xfrm>
            <a:custGeom>
              <a:rect b="b" l="l" r="r" t="t"/>
              <a:pathLst>
                <a:path extrusionOk="0" h="1440" w="1174">
                  <a:moveTo>
                    <a:pt x="1067" y="1440"/>
                  </a:moveTo>
                  <a:cubicBezTo>
                    <a:pt x="1174" y="1124"/>
                    <a:pt x="887" y="797"/>
                    <a:pt x="698" y="577"/>
                  </a:cubicBezTo>
                  <a:cubicBezTo>
                    <a:pt x="500" y="348"/>
                    <a:pt x="270" y="141"/>
                    <a:pt x="0" y="0"/>
                  </a:cubicBezTo>
                </a:path>
              </a:pathLst>
            </a:custGeom>
            <a:noFill/>
            <a:ln cap="flat" cmpd="sng" w="9525">
              <a:solidFill>
                <a:schemeClr val="dk1">
                  <a:alpha val="20000"/>
                </a:schemeClr>
              </a:solidFill>
              <a:prstDash val="dash"/>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060" name="Google Shape;1060;p42"/>
            <p:cNvSpPr/>
            <p:nvPr/>
          </p:nvSpPr>
          <p:spPr>
            <a:xfrm>
              <a:off x="3701" y="790"/>
              <a:ext cx="595313" cy="352734"/>
            </a:xfrm>
            <a:custGeom>
              <a:rect b="b" l="l" r="r" t="t"/>
              <a:pathLst>
                <a:path extrusionOk="0" h="74" w="125">
                  <a:moveTo>
                    <a:pt x="125" y="0"/>
                  </a:moveTo>
                  <a:cubicBezTo>
                    <a:pt x="85" y="22"/>
                    <a:pt x="43" y="47"/>
                    <a:pt x="0" y="74"/>
                  </a:cubicBezTo>
                </a:path>
              </a:pathLst>
            </a:custGeom>
            <a:noFill/>
            <a:ln cap="flat" cmpd="sng" w="9525">
              <a:solidFill>
                <a:schemeClr val="dk1">
                  <a:alpha val="20000"/>
                </a:schemeClr>
              </a:solidFill>
              <a:prstDash val="dash"/>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061" name="Google Shape;1061;p42"/>
            <p:cNvSpPr/>
            <p:nvPr/>
          </p:nvSpPr>
          <p:spPr>
            <a:xfrm>
              <a:off x="6012389" y="5579"/>
              <a:ext cx="5497513" cy="6866337"/>
            </a:xfrm>
            <a:custGeom>
              <a:rect b="b" l="l" r="r" t="t"/>
              <a:pathLst>
                <a:path extrusionOk="0" h="1440" w="1155">
                  <a:moveTo>
                    <a:pt x="1056" y="1440"/>
                  </a:moveTo>
                  <a:cubicBezTo>
                    <a:pt x="1155" y="1123"/>
                    <a:pt x="875" y="801"/>
                    <a:pt x="686" y="580"/>
                  </a:cubicBezTo>
                  <a:cubicBezTo>
                    <a:pt x="491" y="352"/>
                    <a:pt x="264" y="145"/>
                    <a:pt x="0" y="0"/>
                  </a:cubicBezTo>
                </a:path>
              </a:pathLst>
            </a:custGeom>
            <a:noFill/>
            <a:ln cap="flat" cmpd="sng" w="12700">
              <a:solidFill>
                <a:schemeClr val="dk1">
                  <a:alpha val="20000"/>
                </a:schemeClr>
              </a:solidFill>
              <a:prstDash val="dashDot"/>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062" name="Google Shape;1062;p42"/>
            <p:cNvSpPr/>
            <p:nvPr/>
          </p:nvSpPr>
          <p:spPr>
            <a:xfrm>
              <a:off x="-1061" y="5579"/>
              <a:ext cx="357188" cy="213875"/>
            </a:xfrm>
            <a:custGeom>
              <a:rect b="b" l="l" r="r" t="t"/>
              <a:pathLst>
                <a:path extrusionOk="0" h="45" w="75">
                  <a:moveTo>
                    <a:pt x="75" y="0"/>
                  </a:moveTo>
                  <a:cubicBezTo>
                    <a:pt x="50" y="14"/>
                    <a:pt x="25" y="29"/>
                    <a:pt x="0" y="45"/>
                  </a:cubicBezTo>
                </a:path>
              </a:pathLst>
            </a:custGeom>
            <a:noFill/>
            <a:ln cap="flat" cmpd="sng" w="12700">
              <a:solidFill>
                <a:schemeClr val="dk1">
                  <a:alpha val="20000"/>
                </a:schemeClr>
              </a:solidFill>
              <a:prstDash val="dashDot"/>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063" name="Google Shape;1063;p42"/>
            <p:cNvSpPr/>
            <p:nvPr/>
          </p:nvSpPr>
          <p:spPr>
            <a:xfrm>
              <a:off x="6210826" y="790"/>
              <a:ext cx="5522913" cy="6871126"/>
            </a:xfrm>
            <a:custGeom>
              <a:rect b="b" l="l" r="r" t="t"/>
              <a:pathLst>
                <a:path extrusionOk="0" h="1441" w="1160">
                  <a:moveTo>
                    <a:pt x="1053" y="1441"/>
                  </a:moveTo>
                  <a:cubicBezTo>
                    <a:pt x="1160" y="1129"/>
                    <a:pt x="892" y="817"/>
                    <a:pt x="705" y="599"/>
                  </a:cubicBezTo>
                  <a:cubicBezTo>
                    <a:pt x="503" y="365"/>
                    <a:pt x="270" y="152"/>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064" name="Google Shape;1064;p42"/>
            <p:cNvSpPr/>
            <p:nvPr/>
          </p:nvSpPr>
          <p:spPr>
            <a:xfrm>
              <a:off x="6463239" y="5579"/>
              <a:ext cx="5413375" cy="6866337"/>
            </a:xfrm>
            <a:custGeom>
              <a:rect b="b" l="l" r="r" t="t"/>
              <a:pathLst>
                <a:path extrusionOk="0" h="1440" w="1137">
                  <a:moveTo>
                    <a:pt x="1040" y="1440"/>
                  </a:moveTo>
                  <a:cubicBezTo>
                    <a:pt x="1137" y="1131"/>
                    <a:pt x="883" y="828"/>
                    <a:pt x="698" y="611"/>
                  </a:cubicBezTo>
                  <a:cubicBezTo>
                    <a:pt x="498" y="375"/>
                    <a:pt x="268" y="159"/>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065" name="Google Shape;1065;p42"/>
            <p:cNvSpPr/>
            <p:nvPr/>
          </p:nvSpPr>
          <p:spPr>
            <a:xfrm>
              <a:off x="6877576" y="5579"/>
              <a:ext cx="5037138" cy="6861550"/>
            </a:xfrm>
            <a:custGeom>
              <a:rect b="b" l="l" r="r" t="t"/>
              <a:pathLst>
                <a:path extrusionOk="0" h="1439" w="1058">
                  <a:moveTo>
                    <a:pt x="1011" y="1439"/>
                  </a:moveTo>
                  <a:cubicBezTo>
                    <a:pt x="1058" y="1131"/>
                    <a:pt x="825" y="841"/>
                    <a:pt x="648" y="617"/>
                  </a:cubicBezTo>
                  <a:cubicBezTo>
                    <a:pt x="462" y="383"/>
                    <a:pt x="248" y="168"/>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066" name="Google Shape;1066;p42"/>
            <p:cNvSpPr/>
            <p:nvPr/>
          </p:nvSpPr>
          <p:spPr>
            <a:xfrm>
              <a:off x="8768289" y="5579"/>
              <a:ext cx="3417888" cy="2742066"/>
            </a:xfrm>
            <a:custGeom>
              <a:rect b="b" l="l" r="r" t="t"/>
              <a:pathLst>
                <a:path extrusionOk="0" h="575" w="718">
                  <a:moveTo>
                    <a:pt x="718" y="575"/>
                  </a:moveTo>
                  <a:cubicBezTo>
                    <a:pt x="500" y="360"/>
                    <a:pt x="260" y="163"/>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067" name="Google Shape;1067;p42"/>
            <p:cNvSpPr/>
            <p:nvPr/>
          </p:nvSpPr>
          <p:spPr>
            <a:xfrm>
              <a:off x="9235014" y="10367"/>
              <a:ext cx="2951163" cy="2555325"/>
            </a:xfrm>
            <a:custGeom>
              <a:rect b="b" l="l" r="r" t="t"/>
              <a:pathLst>
                <a:path extrusionOk="0" h="536" w="620">
                  <a:moveTo>
                    <a:pt x="620" y="536"/>
                  </a:moveTo>
                  <a:cubicBezTo>
                    <a:pt x="404" y="314"/>
                    <a:pt x="196" y="138"/>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068" name="Google Shape;1068;p42"/>
            <p:cNvSpPr/>
            <p:nvPr/>
          </p:nvSpPr>
          <p:spPr>
            <a:xfrm>
              <a:off x="10020826" y="5579"/>
              <a:ext cx="2165350" cy="1358265"/>
            </a:xfrm>
            <a:custGeom>
              <a:rect b="b" l="l" r="r" t="t"/>
              <a:pathLst>
                <a:path extrusionOk="0" h="285" w="455">
                  <a:moveTo>
                    <a:pt x="0" y="0"/>
                  </a:moveTo>
                  <a:cubicBezTo>
                    <a:pt x="153" y="85"/>
                    <a:pt x="308" y="180"/>
                    <a:pt x="455" y="285"/>
                  </a:cubicBezTo>
                </a:path>
              </a:pathLst>
            </a:custGeom>
            <a:noFill/>
            <a:ln cap="flat" cmpd="sng" w="9525">
              <a:solidFill>
                <a:schemeClr val="dk1">
                  <a:alpha val="20000"/>
                </a:schemeClr>
              </a:solidFill>
              <a:prstDash val="dash"/>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069" name="Google Shape;1069;p42"/>
            <p:cNvSpPr/>
            <p:nvPr/>
          </p:nvSpPr>
          <p:spPr>
            <a:xfrm>
              <a:off x="11290826" y="5579"/>
              <a:ext cx="895350" cy="534687"/>
            </a:xfrm>
            <a:custGeom>
              <a:rect b="b" l="l" r="r" t="t"/>
              <a:pathLst>
                <a:path extrusionOk="0" h="112" w="188">
                  <a:moveTo>
                    <a:pt x="0" y="0"/>
                  </a:moveTo>
                  <a:cubicBezTo>
                    <a:pt x="63" y="36"/>
                    <a:pt x="126" y="73"/>
                    <a:pt x="188" y="112"/>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grpSp>
      <p:grpSp>
        <p:nvGrpSpPr>
          <p:cNvPr id="1070" name="Google Shape;1070;p42"/>
          <p:cNvGrpSpPr/>
          <p:nvPr/>
        </p:nvGrpSpPr>
        <p:grpSpPr>
          <a:xfrm>
            <a:off x="1251970" y="889862"/>
            <a:ext cx="6636259" cy="3358450"/>
            <a:chOff x="1669293" y="1186483"/>
            <a:chExt cx="8848345" cy="4477933"/>
          </a:xfrm>
        </p:grpSpPr>
        <p:sp>
          <p:nvSpPr>
            <p:cNvPr id="1071" name="Google Shape;1071;p42"/>
            <p:cNvSpPr/>
            <p:nvPr/>
          </p:nvSpPr>
          <p:spPr>
            <a:xfrm>
              <a:off x="1674042" y="1186483"/>
              <a:ext cx="8843596" cy="716184"/>
            </a:xfrm>
            <a:prstGeom prst="rect">
              <a:avLst/>
            </a:prstGeom>
            <a:solidFill>
              <a:schemeClr val="accent1"/>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072" name="Google Shape;1072;p42"/>
            <p:cNvSpPr/>
            <p:nvPr/>
          </p:nvSpPr>
          <p:spPr>
            <a:xfrm rot="10800000">
              <a:off x="5892384" y="5313353"/>
              <a:ext cx="407233" cy="351063"/>
            </a:xfrm>
            <a:prstGeom prst="triangle">
              <a:avLst>
                <a:gd fmla="val 50000" name="adj"/>
              </a:avLst>
            </a:prstGeom>
            <a:solidFill>
              <a:schemeClr val="accent1"/>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073" name="Google Shape;1073;p42"/>
            <p:cNvSpPr/>
            <p:nvPr/>
          </p:nvSpPr>
          <p:spPr>
            <a:xfrm>
              <a:off x="1669293" y="1991156"/>
              <a:ext cx="8845667" cy="3322196"/>
            </a:xfrm>
            <a:prstGeom prst="rect">
              <a:avLst/>
            </a:prstGeom>
            <a:solidFill>
              <a:schemeClr val="accent1"/>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grpSp>
      <p:sp>
        <p:nvSpPr>
          <p:cNvPr id="1074" name="Google Shape;1074;p42"/>
          <p:cNvSpPr/>
          <p:nvPr/>
        </p:nvSpPr>
        <p:spPr>
          <a:xfrm>
            <a:off x="0" y="0"/>
            <a:ext cx="9143772" cy="51435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Rockwell"/>
              <a:ea typeface="Rockwell"/>
              <a:cs typeface="Rockwell"/>
              <a:sym typeface="Rockwell"/>
            </a:endParaRPr>
          </a:p>
        </p:txBody>
      </p:sp>
      <p:grpSp>
        <p:nvGrpSpPr>
          <p:cNvPr id="1075" name="Google Shape;1075;p42"/>
          <p:cNvGrpSpPr/>
          <p:nvPr/>
        </p:nvGrpSpPr>
        <p:grpSpPr>
          <a:xfrm>
            <a:off x="-247255" y="-44532"/>
            <a:ext cx="9386888" cy="5192849"/>
            <a:chOff x="-329674" y="-51881"/>
            <a:chExt cx="12515851" cy="6923798"/>
          </a:xfrm>
        </p:grpSpPr>
        <p:sp>
          <p:nvSpPr>
            <p:cNvPr id="1076" name="Google Shape;1076;p42"/>
            <p:cNvSpPr/>
            <p:nvPr/>
          </p:nvSpPr>
          <p:spPr>
            <a:xfrm>
              <a:off x="-329674" y="1298404"/>
              <a:ext cx="9702800" cy="5573512"/>
            </a:xfrm>
            <a:custGeom>
              <a:rect b="b" l="l" r="r" t="t"/>
              <a:pathLst>
                <a:path extrusionOk="0" h="1169" w="2038">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1077" name="Google Shape;1077;p42"/>
            <p:cNvSpPr/>
            <p:nvPr/>
          </p:nvSpPr>
          <p:spPr>
            <a:xfrm>
              <a:off x="670451" y="2018236"/>
              <a:ext cx="7373938" cy="4848892"/>
            </a:xfrm>
            <a:custGeom>
              <a:rect b="b" l="l" r="r" t="t"/>
              <a:pathLst>
                <a:path extrusionOk="0" h="1017" w="1549">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1078" name="Google Shape;1078;p42"/>
            <p:cNvSpPr/>
            <p:nvPr/>
          </p:nvSpPr>
          <p:spPr>
            <a:xfrm>
              <a:off x="251351" y="1788400"/>
              <a:ext cx="8035925" cy="5083516"/>
            </a:xfrm>
            <a:custGeom>
              <a:rect b="b" l="l" r="r" t="t"/>
              <a:pathLst>
                <a:path extrusionOk="0" h="1066" w="1688">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cap="flat" cmpd="sng" w="9525">
              <a:solidFill>
                <a:schemeClr val="dk1">
                  <a:alpha val="20000"/>
                </a:schemeClr>
              </a:solidFill>
              <a:prstDash val="dash"/>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1079" name="Google Shape;1079;p42"/>
            <p:cNvSpPr/>
            <p:nvPr/>
          </p:nvSpPr>
          <p:spPr>
            <a:xfrm>
              <a:off x="-1061" y="549842"/>
              <a:ext cx="10334625" cy="6322075"/>
            </a:xfrm>
            <a:custGeom>
              <a:rect b="b" l="l" r="r" t="t"/>
              <a:pathLst>
                <a:path extrusionOk="0" h="1326" w="2171">
                  <a:moveTo>
                    <a:pt x="1873" y="1326"/>
                  </a:moveTo>
                  <a:cubicBezTo>
                    <a:pt x="2171" y="1045"/>
                    <a:pt x="1825" y="678"/>
                    <a:pt x="1609" y="473"/>
                  </a:cubicBezTo>
                  <a:cubicBezTo>
                    <a:pt x="1406" y="281"/>
                    <a:pt x="1159" y="116"/>
                    <a:pt x="880" y="63"/>
                  </a:cubicBezTo>
                  <a:cubicBezTo>
                    <a:pt x="545" y="0"/>
                    <a:pt x="214" y="161"/>
                    <a:pt x="0" y="423"/>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1080" name="Google Shape;1080;p42"/>
            <p:cNvSpPr/>
            <p:nvPr/>
          </p:nvSpPr>
          <p:spPr>
            <a:xfrm>
              <a:off x="3701" y="6186246"/>
              <a:ext cx="504825" cy="681527"/>
            </a:xfrm>
            <a:custGeom>
              <a:rect b="b" l="l" r="r" t="t"/>
              <a:pathLst>
                <a:path extrusionOk="0" h="143" w="106">
                  <a:moveTo>
                    <a:pt x="0" y="0"/>
                  </a:moveTo>
                  <a:cubicBezTo>
                    <a:pt x="35" y="54"/>
                    <a:pt x="70" y="101"/>
                    <a:pt x="106" y="143"/>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1081" name="Google Shape;1081;p42"/>
            <p:cNvSpPr/>
            <p:nvPr/>
          </p:nvSpPr>
          <p:spPr>
            <a:xfrm>
              <a:off x="-1061" y="-51881"/>
              <a:ext cx="11091863" cy="6923796"/>
            </a:xfrm>
            <a:custGeom>
              <a:rect b="b" l="l" r="r" t="t"/>
              <a:pathLst>
                <a:path extrusionOk="0" h="1452" w="2330">
                  <a:moveTo>
                    <a:pt x="2046" y="1452"/>
                  </a:moveTo>
                  <a:cubicBezTo>
                    <a:pt x="2330" y="1153"/>
                    <a:pt x="2049" y="821"/>
                    <a:pt x="1813" y="601"/>
                  </a:cubicBezTo>
                  <a:cubicBezTo>
                    <a:pt x="1569" y="375"/>
                    <a:pt x="1282" y="179"/>
                    <a:pt x="956" y="97"/>
                  </a:cubicBezTo>
                  <a:cubicBezTo>
                    <a:pt x="572" y="0"/>
                    <a:pt x="292" y="101"/>
                    <a:pt x="0" y="366"/>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1082" name="Google Shape;1082;p42"/>
            <p:cNvSpPr/>
            <p:nvPr/>
          </p:nvSpPr>
          <p:spPr>
            <a:xfrm>
              <a:off x="5426601" y="5579"/>
              <a:ext cx="5788025" cy="6847184"/>
            </a:xfrm>
            <a:custGeom>
              <a:rect b="b" l="l" r="r" t="t"/>
              <a:pathLst>
                <a:path extrusionOk="0" h="1436" w="1216">
                  <a:moveTo>
                    <a:pt x="1094" y="1436"/>
                  </a:moveTo>
                  <a:cubicBezTo>
                    <a:pt x="1216" y="1114"/>
                    <a:pt x="904" y="770"/>
                    <a:pt x="709" y="551"/>
                  </a:cubicBezTo>
                  <a:cubicBezTo>
                    <a:pt x="509" y="327"/>
                    <a:pt x="274" y="127"/>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1083" name="Google Shape;1083;p42"/>
            <p:cNvSpPr/>
            <p:nvPr/>
          </p:nvSpPr>
          <p:spPr>
            <a:xfrm>
              <a:off x="-1061" y="5579"/>
              <a:ext cx="1057275" cy="614491"/>
            </a:xfrm>
            <a:custGeom>
              <a:rect b="b" l="l" r="r" t="t"/>
              <a:pathLst>
                <a:path extrusionOk="0" h="129" w="222">
                  <a:moveTo>
                    <a:pt x="222" y="0"/>
                  </a:moveTo>
                  <a:cubicBezTo>
                    <a:pt x="152" y="35"/>
                    <a:pt x="76" y="78"/>
                    <a:pt x="0" y="129"/>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1084" name="Google Shape;1084;p42"/>
            <p:cNvSpPr/>
            <p:nvPr/>
          </p:nvSpPr>
          <p:spPr>
            <a:xfrm>
              <a:off x="5821889" y="5579"/>
              <a:ext cx="5588000" cy="6866337"/>
            </a:xfrm>
            <a:custGeom>
              <a:rect b="b" l="l" r="r" t="t"/>
              <a:pathLst>
                <a:path extrusionOk="0" h="1440" w="1174">
                  <a:moveTo>
                    <a:pt x="1067" y="1440"/>
                  </a:moveTo>
                  <a:cubicBezTo>
                    <a:pt x="1174" y="1124"/>
                    <a:pt x="887" y="797"/>
                    <a:pt x="698" y="577"/>
                  </a:cubicBezTo>
                  <a:cubicBezTo>
                    <a:pt x="500" y="348"/>
                    <a:pt x="270" y="141"/>
                    <a:pt x="0" y="0"/>
                  </a:cubicBezTo>
                </a:path>
              </a:pathLst>
            </a:custGeom>
            <a:noFill/>
            <a:ln cap="flat" cmpd="sng" w="9525">
              <a:solidFill>
                <a:schemeClr val="dk1">
                  <a:alpha val="20000"/>
                </a:schemeClr>
              </a:solidFill>
              <a:prstDash val="dash"/>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1085" name="Google Shape;1085;p42"/>
            <p:cNvSpPr/>
            <p:nvPr/>
          </p:nvSpPr>
          <p:spPr>
            <a:xfrm>
              <a:off x="3701" y="790"/>
              <a:ext cx="595313" cy="352734"/>
            </a:xfrm>
            <a:custGeom>
              <a:rect b="b" l="l" r="r" t="t"/>
              <a:pathLst>
                <a:path extrusionOk="0" h="74" w="125">
                  <a:moveTo>
                    <a:pt x="125" y="0"/>
                  </a:moveTo>
                  <a:cubicBezTo>
                    <a:pt x="85" y="22"/>
                    <a:pt x="43" y="47"/>
                    <a:pt x="0" y="74"/>
                  </a:cubicBezTo>
                </a:path>
              </a:pathLst>
            </a:custGeom>
            <a:noFill/>
            <a:ln cap="flat" cmpd="sng" w="9525">
              <a:solidFill>
                <a:schemeClr val="dk1">
                  <a:alpha val="20000"/>
                </a:schemeClr>
              </a:solidFill>
              <a:prstDash val="dash"/>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1086" name="Google Shape;1086;p42"/>
            <p:cNvSpPr/>
            <p:nvPr/>
          </p:nvSpPr>
          <p:spPr>
            <a:xfrm>
              <a:off x="6012389" y="5579"/>
              <a:ext cx="5497513" cy="6866337"/>
            </a:xfrm>
            <a:custGeom>
              <a:rect b="b" l="l" r="r" t="t"/>
              <a:pathLst>
                <a:path extrusionOk="0" h="1440" w="1155">
                  <a:moveTo>
                    <a:pt x="1056" y="1440"/>
                  </a:moveTo>
                  <a:cubicBezTo>
                    <a:pt x="1155" y="1123"/>
                    <a:pt x="875" y="801"/>
                    <a:pt x="686" y="580"/>
                  </a:cubicBezTo>
                  <a:cubicBezTo>
                    <a:pt x="491" y="352"/>
                    <a:pt x="264" y="145"/>
                    <a:pt x="0" y="0"/>
                  </a:cubicBezTo>
                </a:path>
              </a:pathLst>
            </a:custGeom>
            <a:noFill/>
            <a:ln cap="flat" cmpd="sng" w="12700">
              <a:solidFill>
                <a:schemeClr val="dk1">
                  <a:alpha val="20000"/>
                </a:schemeClr>
              </a:solidFill>
              <a:prstDash val="dashDot"/>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1087" name="Google Shape;1087;p42"/>
            <p:cNvSpPr/>
            <p:nvPr/>
          </p:nvSpPr>
          <p:spPr>
            <a:xfrm>
              <a:off x="-1061" y="5579"/>
              <a:ext cx="357188" cy="213875"/>
            </a:xfrm>
            <a:custGeom>
              <a:rect b="b" l="l" r="r" t="t"/>
              <a:pathLst>
                <a:path extrusionOk="0" h="45" w="75">
                  <a:moveTo>
                    <a:pt x="75" y="0"/>
                  </a:moveTo>
                  <a:cubicBezTo>
                    <a:pt x="50" y="14"/>
                    <a:pt x="25" y="29"/>
                    <a:pt x="0" y="45"/>
                  </a:cubicBezTo>
                </a:path>
              </a:pathLst>
            </a:custGeom>
            <a:noFill/>
            <a:ln cap="flat" cmpd="sng" w="12700">
              <a:solidFill>
                <a:schemeClr val="dk1">
                  <a:alpha val="20000"/>
                </a:schemeClr>
              </a:solidFill>
              <a:prstDash val="dashDot"/>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1088" name="Google Shape;1088;p42"/>
            <p:cNvSpPr/>
            <p:nvPr/>
          </p:nvSpPr>
          <p:spPr>
            <a:xfrm>
              <a:off x="6210826" y="790"/>
              <a:ext cx="5522913" cy="6871126"/>
            </a:xfrm>
            <a:custGeom>
              <a:rect b="b" l="l" r="r" t="t"/>
              <a:pathLst>
                <a:path extrusionOk="0" h="1441" w="1160">
                  <a:moveTo>
                    <a:pt x="1053" y="1441"/>
                  </a:moveTo>
                  <a:cubicBezTo>
                    <a:pt x="1160" y="1129"/>
                    <a:pt x="892" y="817"/>
                    <a:pt x="705" y="599"/>
                  </a:cubicBezTo>
                  <a:cubicBezTo>
                    <a:pt x="503" y="365"/>
                    <a:pt x="270" y="152"/>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1089" name="Google Shape;1089;p42"/>
            <p:cNvSpPr/>
            <p:nvPr/>
          </p:nvSpPr>
          <p:spPr>
            <a:xfrm>
              <a:off x="6463239" y="5579"/>
              <a:ext cx="5413375" cy="6866337"/>
            </a:xfrm>
            <a:custGeom>
              <a:rect b="b" l="l" r="r" t="t"/>
              <a:pathLst>
                <a:path extrusionOk="0" h="1440" w="1137">
                  <a:moveTo>
                    <a:pt x="1040" y="1440"/>
                  </a:moveTo>
                  <a:cubicBezTo>
                    <a:pt x="1137" y="1131"/>
                    <a:pt x="883" y="828"/>
                    <a:pt x="698" y="611"/>
                  </a:cubicBezTo>
                  <a:cubicBezTo>
                    <a:pt x="498" y="375"/>
                    <a:pt x="268" y="159"/>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1090" name="Google Shape;1090;p42"/>
            <p:cNvSpPr/>
            <p:nvPr/>
          </p:nvSpPr>
          <p:spPr>
            <a:xfrm>
              <a:off x="6877576" y="5579"/>
              <a:ext cx="5037138" cy="6861550"/>
            </a:xfrm>
            <a:custGeom>
              <a:rect b="b" l="l" r="r" t="t"/>
              <a:pathLst>
                <a:path extrusionOk="0" h="1439" w="1058">
                  <a:moveTo>
                    <a:pt x="1011" y="1439"/>
                  </a:moveTo>
                  <a:cubicBezTo>
                    <a:pt x="1058" y="1131"/>
                    <a:pt x="825" y="841"/>
                    <a:pt x="648" y="617"/>
                  </a:cubicBezTo>
                  <a:cubicBezTo>
                    <a:pt x="462" y="383"/>
                    <a:pt x="248" y="168"/>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1091" name="Google Shape;1091;p42"/>
            <p:cNvSpPr/>
            <p:nvPr/>
          </p:nvSpPr>
          <p:spPr>
            <a:xfrm>
              <a:off x="8768289" y="5579"/>
              <a:ext cx="3417888" cy="2742066"/>
            </a:xfrm>
            <a:custGeom>
              <a:rect b="b" l="l" r="r" t="t"/>
              <a:pathLst>
                <a:path extrusionOk="0" h="575" w="718">
                  <a:moveTo>
                    <a:pt x="718" y="575"/>
                  </a:moveTo>
                  <a:cubicBezTo>
                    <a:pt x="500" y="360"/>
                    <a:pt x="260" y="163"/>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1092" name="Google Shape;1092;p42"/>
            <p:cNvSpPr/>
            <p:nvPr/>
          </p:nvSpPr>
          <p:spPr>
            <a:xfrm>
              <a:off x="9235014" y="10367"/>
              <a:ext cx="2951163" cy="2555325"/>
            </a:xfrm>
            <a:custGeom>
              <a:rect b="b" l="l" r="r" t="t"/>
              <a:pathLst>
                <a:path extrusionOk="0" h="536" w="620">
                  <a:moveTo>
                    <a:pt x="620" y="536"/>
                  </a:moveTo>
                  <a:cubicBezTo>
                    <a:pt x="404" y="314"/>
                    <a:pt x="196" y="138"/>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1093" name="Google Shape;1093;p42"/>
            <p:cNvSpPr/>
            <p:nvPr/>
          </p:nvSpPr>
          <p:spPr>
            <a:xfrm>
              <a:off x="10020826" y="5579"/>
              <a:ext cx="2165350" cy="1358265"/>
            </a:xfrm>
            <a:custGeom>
              <a:rect b="b" l="l" r="r" t="t"/>
              <a:pathLst>
                <a:path extrusionOk="0" h="285" w="455">
                  <a:moveTo>
                    <a:pt x="0" y="0"/>
                  </a:moveTo>
                  <a:cubicBezTo>
                    <a:pt x="153" y="85"/>
                    <a:pt x="308" y="180"/>
                    <a:pt x="455" y="285"/>
                  </a:cubicBezTo>
                </a:path>
              </a:pathLst>
            </a:custGeom>
            <a:noFill/>
            <a:ln cap="flat" cmpd="sng" w="9525">
              <a:solidFill>
                <a:schemeClr val="dk1">
                  <a:alpha val="20000"/>
                </a:schemeClr>
              </a:solidFill>
              <a:prstDash val="dash"/>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1094" name="Google Shape;1094;p42"/>
            <p:cNvSpPr/>
            <p:nvPr/>
          </p:nvSpPr>
          <p:spPr>
            <a:xfrm>
              <a:off x="11290826" y="5579"/>
              <a:ext cx="895350" cy="534687"/>
            </a:xfrm>
            <a:custGeom>
              <a:rect b="b" l="l" r="r" t="t"/>
              <a:pathLst>
                <a:path extrusionOk="0" h="112" w="188">
                  <a:moveTo>
                    <a:pt x="0" y="0"/>
                  </a:moveTo>
                  <a:cubicBezTo>
                    <a:pt x="63" y="36"/>
                    <a:pt x="126" y="73"/>
                    <a:pt x="188" y="112"/>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grpSp>
      <p:grpSp>
        <p:nvGrpSpPr>
          <p:cNvPr id="1095" name="Google Shape;1095;p42"/>
          <p:cNvGrpSpPr/>
          <p:nvPr/>
        </p:nvGrpSpPr>
        <p:grpSpPr>
          <a:xfrm>
            <a:off x="2444206" y="2919856"/>
            <a:ext cx="4236586" cy="1328456"/>
            <a:chOff x="3258942" y="3893141"/>
            <a:chExt cx="5648782" cy="1771275"/>
          </a:xfrm>
        </p:grpSpPr>
        <p:sp>
          <p:nvSpPr>
            <p:cNvPr id="1096" name="Google Shape;1096;p42"/>
            <p:cNvSpPr/>
            <p:nvPr/>
          </p:nvSpPr>
          <p:spPr>
            <a:xfrm rot="10800000">
              <a:off x="5892384" y="5313353"/>
              <a:ext cx="407233" cy="351063"/>
            </a:xfrm>
            <a:prstGeom prst="triangle">
              <a:avLst>
                <a:gd fmla="val 50000" name="adj"/>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Rockwell"/>
                <a:ea typeface="Rockwell"/>
                <a:cs typeface="Rockwell"/>
                <a:sym typeface="Rockwell"/>
              </a:endParaRPr>
            </a:p>
          </p:txBody>
        </p:sp>
        <p:sp>
          <p:nvSpPr>
            <p:cNvPr id="1097" name="Google Shape;1097;p42"/>
            <p:cNvSpPr/>
            <p:nvPr/>
          </p:nvSpPr>
          <p:spPr>
            <a:xfrm>
              <a:off x="3258942" y="3893141"/>
              <a:ext cx="5648782" cy="142021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Rockwell"/>
                <a:ea typeface="Rockwell"/>
                <a:cs typeface="Rockwell"/>
                <a:sym typeface="Rockwell"/>
              </a:endParaRPr>
            </a:p>
          </p:txBody>
        </p:sp>
      </p:grpSp>
      <p:sp>
        <p:nvSpPr>
          <p:cNvPr id="1098" name="Google Shape;1098;p42"/>
          <p:cNvSpPr txBox="1"/>
          <p:nvPr>
            <p:ph type="title"/>
          </p:nvPr>
        </p:nvSpPr>
        <p:spPr>
          <a:xfrm>
            <a:off x="2505925" y="2875325"/>
            <a:ext cx="4121400" cy="1001700"/>
          </a:xfrm>
          <a:prstGeom prst="rect">
            <a:avLst/>
          </a:prstGeom>
          <a:noFill/>
          <a:ln>
            <a:noFill/>
          </a:ln>
        </p:spPr>
        <p:txBody>
          <a:bodyPr anchorCtr="0" anchor="b" bIns="0" lIns="171450" spcFirstLastPara="1" rIns="171450" wrap="square" tIns="171450">
            <a:noAutofit/>
          </a:bodyPr>
          <a:lstStyle/>
          <a:p>
            <a:pPr indent="0" lvl="0" marL="0" rtl="0" algn="ctr">
              <a:lnSpc>
                <a:spcPct val="80000"/>
              </a:lnSpc>
              <a:spcBef>
                <a:spcPts val="0"/>
              </a:spcBef>
              <a:spcAft>
                <a:spcPts val="0"/>
              </a:spcAft>
              <a:buClr>
                <a:srgbClr val="FFFEFF"/>
              </a:buClr>
              <a:buSzPts val="1800"/>
              <a:buFont typeface="Calibri"/>
              <a:buNone/>
            </a:pPr>
            <a:r>
              <a:rPr lang="en" sz="2200"/>
              <a:t>Teaching is hard because…</a:t>
            </a:r>
            <a:br>
              <a:rPr lang="en" sz="2200"/>
            </a:br>
            <a:br>
              <a:rPr lang="en" sz="2200"/>
            </a:br>
            <a:r>
              <a:rPr lang="en" sz="2200"/>
              <a:t>Inspiration is Needed!</a:t>
            </a:r>
            <a:endParaRPr sz="1500"/>
          </a:p>
        </p:txBody>
      </p:sp>
      <p:pic>
        <p:nvPicPr>
          <p:cNvPr id="1099" name="Google Shape;1099;p42"/>
          <p:cNvPicPr preferRelativeResize="0"/>
          <p:nvPr>
            <p:ph idx="1" type="body"/>
          </p:nvPr>
        </p:nvPicPr>
        <p:blipFill rotWithShape="1">
          <a:blip r:embed="rId3">
            <a:alphaModFix/>
          </a:blip>
          <a:srcRect b="16575" l="0" r="0" t="0"/>
          <a:stretch/>
        </p:blipFill>
        <p:spPr>
          <a:xfrm>
            <a:off x="2444206" y="881393"/>
            <a:ext cx="4236586" cy="1979248"/>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04" name="Shape 1104"/>
        <p:cNvGrpSpPr/>
        <p:nvPr/>
      </p:nvGrpSpPr>
      <p:grpSpPr>
        <a:xfrm>
          <a:off x="0" y="0"/>
          <a:ext cx="0" cy="0"/>
          <a:chOff x="0" y="0"/>
          <a:chExt cx="0" cy="0"/>
        </a:xfrm>
      </p:grpSpPr>
      <p:sp>
        <p:nvSpPr>
          <p:cNvPr id="1105" name="Google Shape;1105;p43"/>
          <p:cNvSpPr txBox="1"/>
          <p:nvPr>
            <p:ph type="title"/>
          </p:nvPr>
        </p:nvSpPr>
        <p:spPr>
          <a:xfrm>
            <a:off x="666473" y="1762444"/>
            <a:ext cx="2624234" cy="1842331"/>
          </a:xfrm>
          <a:prstGeom prst="rect">
            <a:avLst/>
          </a:prstGeom>
          <a:noFill/>
          <a:ln>
            <a:noFill/>
          </a:ln>
        </p:spPr>
        <p:txBody>
          <a:bodyPr anchorCtr="0" anchor="ctr" bIns="171450" lIns="171450" spcFirstLastPara="1" rIns="171450" wrap="square" tIns="171450">
            <a:noAutofit/>
          </a:bodyPr>
          <a:lstStyle/>
          <a:p>
            <a:pPr indent="0" lvl="0" marL="0" rtl="0" algn="ctr">
              <a:lnSpc>
                <a:spcPct val="85000"/>
              </a:lnSpc>
              <a:spcBef>
                <a:spcPts val="0"/>
              </a:spcBef>
              <a:spcAft>
                <a:spcPts val="0"/>
              </a:spcAft>
              <a:buClr>
                <a:srgbClr val="FFFEFF"/>
              </a:buClr>
              <a:buSzPts val="3000"/>
              <a:buFont typeface="Calibri"/>
              <a:buNone/>
            </a:pPr>
            <a:r>
              <a:rPr lang="en" sz="4000"/>
              <a:t>Search Out Inspiration by…</a:t>
            </a:r>
            <a:endParaRPr sz="4000"/>
          </a:p>
        </p:txBody>
      </p:sp>
      <p:grpSp>
        <p:nvGrpSpPr>
          <p:cNvPr id="1106" name="Google Shape;1106;p43"/>
          <p:cNvGrpSpPr/>
          <p:nvPr/>
        </p:nvGrpSpPr>
        <p:grpSpPr>
          <a:xfrm>
            <a:off x="4061572" y="845762"/>
            <a:ext cx="4229100" cy="3451970"/>
            <a:chOff x="0" y="561"/>
            <a:chExt cx="5638800" cy="4602627"/>
          </a:xfrm>
        </p:grpSpPr>
        <p:sp>
          <p:nvSpPr>
            <p:cNvPr id="1107" name="Google Shape;1107;p43"/>
            <p:cNvSpPr/>
            <p:nvPr/>
          </p:nvSpPr>
          <p:spPr>
            <a:xfrm>
              <a:off x="0" y="561"/>
              <a:ext cx="5638800" cy="1315036"/>
            </a:xfrm>
            <a:prstGeom prst="roundRect">
              <a:avLst>
                <a:gd fmla="val 10000" name="adj"/>
              </a:avLst>
            </a:prstGeom>
            <a:solidFill>
              <a:srgbClr val="F2F2F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108" name="Google Shape;1108;p43"/>
            <p:cNvSpPr/>
            <p:nvPr/>
          </p:nvSpPr>
          <p:spPr>
            <a:xfrm>
              <a:off x="397798" y="296445"/>
              <a:ext cx="723269" cy="723269"/>
            </a:xfrm>
            <a:prstGeom prst="rect">
              <a:avLst/>
            </a:prstGeom>
            <a:blipFill rotWithShape="1">
              <a:blip r:embed="rId3">
                <a:alphaModFix/>
              </a:blip>
              <a:stretch>
                <a:fillRect b="0" l="0" r="0" t="0"/>
              </a:stretch>
            </a:blip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109" name="Google Shape;1109;p43"/>
            <p:cNvSpPr/>
            <p:nvPr/>
          </p:nvSpPr>
          <p:spPr>
            <a:xfrm>
              <a:off x="1518866" y="561"/>
              <a:ext cx="4119933" cy="1315036"/>
            </a:xfrm>
            <a:prstGeom prst="rect">
              <a:avLst/>
            </a:prstGeom>
            <a:no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110" name="Google Shape;1110;p43"/>
            <p:cNvSpPr txBox="1"/>
            <p:nvPr/>
          </p:nvSpPr>
          <p:spPr>
            <a:xfrm>
              <a:off x="1518870" y="679"/>
              <a:ext cx="4119900" cy="1314900"/>
            </a:xfrm>
            <a:prstGeom prst="rect">
              <a:avLst/>
            </a:prstGeom>
            <a:noFill/>
            <a:ln>
              <a:noFill/>
            </a:ln>
          </p:spPr>
          <p:txBody>
            <a:bodyPr anchorCtr="0" anchor="ctr" bIns="104375" lIns="104375" spcFirstLastPara="1" rIns="104375" wrap="square" tIns="104375">
              <a:noAutofit/>
            </a:bodyPr>
            <a:lstStyle/>
            <a:p>
              <a:pPr indent="0" lvl="0" marL="0" marR="0" rtl="0" algn="l">
                <a:lnSpc>
                  <a:spcPct val="90000"/>
                </a:lnSpc>
                <a:spcBef>
                  <a:spcPts val="0"/>
                </a:spcBef>
                <a:spcAft>
                  <a:spcPts val="0"/>
                </a:spcAft>
                <a:buClr>
                  <a:schemeClr val="dk1"/>
                </a:buClr>
                <a:buSzPts val="1100"/>
                <a:buFont typeface="Rockwell"/>
                <a:buNone/>
              </a:pPr>
              <a:r>
                <a:rPr lang="en" sz="1300">
                  <a:solidFill>
                    <a:schemeClr val="dk1"/>
                  </a:solidFill>
                  <a:latin typeface="Rockwell"/>
                  <a:ea typeface="Rockwell"/>
                  <a:cs typeface="Rockwell"/>
                  <a:sym typeface="Rockwell"/>
                </a:rPr>
                <a:t>Watch an inspirational YouTube video. As a starting point, try Sir Ken Robinson’s TED Talk, “Do Schools Kill Creativity?”</a:t>
              </a:r>
              <a:r>
                <a:rPr lang="en" sz="1100">
                  <a:solidFill>
                    <a:schemeClr val="dk1"/>
                  </a:solidFill>
                  <a:latin typeface="Rockwell"/>
                  <a:ea typeface="Rockwell"/>
                  <a:cs typeface="Rockwell"/>
                  <a:sym typeface="Rockwell"/>
                </a:rPr>
                <a:t> </a:t>
              </a:r>
              <a:endParaRPr sz="1100"/>
            </a:p>
          </p:txBody>
        </p:sp>
        <p:sp>
          <p:nvSpPr>
            <p:cNvPr id="1111" name="Google Shape;1111;p43"/>
            <p:cNvSpPr/>
            <p:nvPr/>
          </p:nvSpPr>
          <p:spPr>
            <a:xfrm>
              <a:off x="0" y="1644356"/>
              <a:ext cx="5638800" cy="1315036"/>
            </a:xfrm>
            <a:prstGeom prst="roundRect">
              <a:avLst>
                <a:gd fmla="val 10000" name="adj"/>
              </a:avLst>
            </a:prstGeom>
            <a:solidFill>
              <a:srgbClr val="F2F2F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112" name="Google Shape;1112;p43"/>
            <p:cNvSpPr/>
            <p:nvPr/>
          </p:nvSpPr>
          <p:spPr>
            <a:xfrm>
              <a:off x="397798" y="1940240"/>
              <a:ext cx="723269" cy="723269"/>
            </a:xfrm>
            <a:prstGeom prst="rect">
              <a:avLst/>
            </a:prstGeom>
            <a:blipFill rotWithShape="1">
              <a:blip r:embed="rId4">
                <a:alphaModFix/>
              </a:blip>
              <a:stretch>
                <a:fillRect b="0" l="0" r="0" t="0"/>
              </a:stretch>
            </a:blip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113" name="Google Shape;1113;p43"/>
            <p:cNvSpPr/>
            <p:nvPr/>
          </p:nvSpPr>
          <p:spPr>
            <a:xfrm>
              <a:off x="1518866" y="1644356"/>
              <a:ext cx="4119933" cy="1315036"/>
            </a:xfrm>
            <a:prstGeom prst="rect">
              <a:avLst/>
            </a:prstGeom>
            <a:no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114" name="Google Shape;1114;p43"/>
            <p:cNvSpPr txBox="1"/>
            <p:nvPr/>
          </p:nvSpPr>
          <p:spPr>
            <a:xfrm>
              <a:off x="1518866" y="1644356"/>
              <a:ext cx="4119933" cy="1315036"/>
            </a:xfrm>
            <a:prstGeom prst="rect">
              <a:avLst/>
            </a:prstGeom>
            <a:noFill/>
            <a:ln>
              <a:noFill/>
            </a:ln>
          </p:spPr>
          <p:txBody>
            <a:bodyPr anchorCtr="0" anchor="ctr" bIns="104375" lIns="104375" spcFirstLastPara="1" rIns="104375" wrap="square" tIns="104375">
              <a:noAutofit/>
            </a:bodyPr>
            <a:lstStyle/>
            <a:p>
              <a:pPr indent="0" lvl="0" marL="0" marR="0" rtl="0" algn="l">
                <a:lnSpc>
                  <a:spcPct val="90000"/>
                </a:lnSpc>
                <a:spcBef>
                  <a:spcPts val="0"/>
                </a:spcBef>
                <a:spcAft>
                  <a:spcPts val="0"/>
                </a:spcAft>
                <a:buClr>
                  <a:schemeClr val="dk1"/>
                </a:buClr>
                <a:buSzPts val="1100"/>
                <a:buFont typeface="Rockwell"/>
                <a:buNone/>
              </a:pPr>
              <a:r>
                <a:rPr lang="en" sz="1300">
                  <a:solidFill>
                    <a:schemeClr val="dk1"/>
                  </a:solidFill>
                  <a:latin typeface="Rockwell"/>
                  <a:ea typeface="Rockwell"/>
                  <a:cs typeface="Rockwell"/>
                  <a:sym typeface="Rockwell"/>
                </a:rPr>
                <a:t>Talk with/email/text someone within your professional learning network that you admire, and thank the person for motivating you to become a better teacher. </a:t>
              </a:r>
              <a:endParaRPr sz="1300"/>
            </a:p>
          </p:txBody>
        </p:sp>
        <p:sp>
          <p:nvSpPr>
            <p:cNvPr id="1115" name="Google Shape;1115;p43"/>
            <p:cNvSpPr/>
            <p:nvPr/>
          </p:nvSpPr>
          <p:spPr>
            <a:xfrm>
              <a:off x="0" y="3288152"/>
              <a:ext cx="5638800" cy="1315036"/>
            </a:xfrm>
            <a:prstGeom prst="roundRect">
              <a:avLst>
                <a:gd fmla="val 10000" name="adj"/>
              </a:avLst>
            </a:prstGeom>
            <a:solidFill>
              <a:srgbClr val="F2F2F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116" name="Google Shape;1116;p43"/>
            <p:cNvSpPr/>
            <p:nvPr/>
          </p:nvSpPr>
          <p:spPr>
            <a:xfrm>
              <a:off x="397798" y="3584035"/>
              <a:ext cx="723269" cy="723269"/>
            </a:xfrm>
            <a:prstGeom prst="rect">
              <a:avLst/>
            </a:prstGeom>
            <a:blipFill rotWithShape="1">
              <a:blip r:embed="rId5">
                <a:alphaModFix/>
              </a:blip>
              <a:stretch>
                <a:fillRect b="0" l="0" r="0" t="0"/>
              </a:stretch>
            </a:blip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117" name="Google Shape;1117;p43"/>
            <p:cNvSpPr/>
            <p:nvPr/>
          </p:nvSpPr>
          <p:spPr>
            <a:xfrm>
              <a:off x="1518866" y="3288152"/>
              <a:ext cx="4119933" cy="1315036"/>
            </a:xfrm>
            <a:prstGeom prst="rect">
              <a:avLst/>
            </a:prstGeom>
            <a:no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118" name="Google Shape;1118;p43"/>
            <p:cNvSpPr txBox="1"/>
            <p:nvPr/>
          </p:nvSpPr>
          <p:spPr>
            <a:xfrm>
              <a:off x="1518866" y="3288152"/>
              <a:ext cx="4119933" cy="1315036"/>
            </a:xfrm>
            <a:prstGeom prst="rect">
              <a:avLst/>
            </a:prstGeom>
            <a:noFill/>
            <a:ln>
              <a:noFill/>
            </a:ln>
          </p:spPr>
          <p:txBody>
            <a:bodyPr anchorCtr="0" anchor="ctr" bIns="104375" lIns="104375" spcFirstLastPara="1" rIns="104375" wrap="square" tIns="104375">
              <a:noAutofit/>
            </a:bodyPr>
            <a:lstStyle/>
            <a:p>
              <a:pPr indent="0" lvl="0" marL="0" marR="0" rtl="0" algn="l">
                <a:lnSpc>
                  <a:spcPct val="90000"/>
                </a:lnSpc>
                <a:spcBef>
                  <a:spcPts val="0"/>
                </a:spcBef>
                <a:spcAft>
                  <a:spcPts val="0"/>
                </a:spcAft>
                <a:buClr>
                  <a:schemeClr val="dk1"/>
                </a:buClr>
                <a:buSzPts val="1100"/>
                <a:buFont typeface="Rockwell"/>
                <a:buNone/>
              </a:pPr>
              <a:r>
                <a:rPr lang="en" sz="1200">
                  <a:solidFill>
                    <a:schemeClr val="dk1"/>
                  </a:solidFill>
                  <a:latin typeface="Rockwell"/>
                  <a:ea typeface="Rockwell"/>
                  <a:cs typeface="Rockwell"/>
                  <a:sym typeface="Rockwell"/>
                </a:rPr>
                <a:t>At the end of each day, reflect on one piece of greatness that you witnessed. If it was from colleagues or students, send them (or the student’s parents) an email letting them know that you appreciate what they did. </a:t>
              </a:r>
              <a:endParaRPr sz="1200"/>
            </a:p>
          </p:txBody>
        </p:sp>
      </p:gr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23" name="Shape 1123"/>
        <p:cNvGrpSpPr/>
        <p:nvPr/>
      </p:nvGrpSpPr>
      <p:grpSpPr>
        <a:xfrm>
          <a:off x="0" y="0"/>
          <a:ext cx="0" cy="0"/>
          <a:chOff x="0" y="0"/>
          <a:chExt cx="0" cy="0"/>
        </a:xfrm>
      </p:grpSpPr>
      <p:grpSp>
        <p:nvGrpSpPr>
          <p:cNvPr id="1124" name="Google Shape;1124;p44"/>
          <p:cNvGrpSpPr/>
          <p:nvPr/>
        </p:nvGrpSpPr>
        <p:grpSpPr>
          <a:xfrm>
            <a:off x="-247255" y="-44532"/>
            <a:ext cx="9386888" cy="5192849"/>
            <a:chOff x="-329674" y="-51881"/>
            <a:chExt cx="12515851" cy="6923798"/>
          </a:xfrm>
        </p:grpSpPr>
        <p:sp>
          <p:nvSpPr>
            <p:cNvPr id="1125" name="Google Shape;1125;p44"/>
            <p:cNvSpPr/>
            <p:nvPr/>
          </p:nvSpPr>
          <p:spPr>
            <a:xfrm>
              <a:off x="-329674" y="1298404"/>
              <a:ext cx="9702800" cy="5573512"/>
            </a:xfrm>
            <a:custGeom>
              <a:rect b="b" l="l" r="r" t="t"/>
              <a:pathLst>
                <a:path extrusionOk="0" h="1169" w="2038">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126" name="Google Shape;1126;p44"/>
            <p:cNvSpPr/>
            <p:nvPr/>
          </p:nvSpPr>
          <p:spPr>
            <a:xfrm>
              <a:off x="670451" y="2018236"/>
              <a:ext cx="7373938" cy="4848892"/>
            </a:xfrm>
            <a:custGeom>
              <a:rect b="b" l="l" r="r" t="t"/>
              <a:pathLst>
                <a:path extrusionOk="0" h="1017" w="1549">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127" name="Google Shape;1127;p44"/>
            <p:cNvSpPr/>
            <p:nvPr/>
          </p:nvSpPr>
          <p:spPr>
            <a:xfrm>
              <a:off x="251351" y="1788400"/>
              <a:ext cx="8035925" cy="5083516"/>
            </a:xfrm>
            <a:custGeom>
              <a:rect b="b" l="l" r="r" t="t"/>
              <a:pathLst>
                <a:path extrusionOk="0" h="1066" w="1688">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cap="flat" cmpd="sng" w="9525">
              <a:solidFill>
                <a:schemeClr val="dk1">
                  <a:alpha val="20000"/>
                </a:schemeClr>
              </a:solidFill>
              <a:prstDash val="dash"/>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128" name="Google Shape;1128;p44"/>
            <p:cNvSpPr/>
            <p:nvPr/>
          </p:nvSpPr>
          <p:spPr>
            <a:xfrm>
              <a:off x="-1061" y="549842"/>
              <a:ext cx="10334625" cy="6322075"/>
            </a:xfrm>
            <a:custGeom>
              <a:rect b="b" l="l" r="r" t="t"/>
              <a:pathLst>
                <a:path extrusionOk="0" h="1326" w="2171">
                  <a:moveTo>
                    <a:pt x="1873" y="1326"/>
                  </a:moveTo>
                  <a:cubicBezTo>
                    <a:pt x="2171" y="1045"/>
                    <a:pt x="1825" y="678"/>
                    <a:pt x="1609" y="473"/>
                  </a:cubicBezTo>
                  <a:cubicBezTo>
                    <a:pt x="1406" y="281"/>
                    <a:pt x="1159" y="116"/>
                    <a:pt x="880" y="63"/>
                  </a:cubicBezTo>
                  <a:cubicBezTo>
                    <a:pt x="545" y="0"/>
                    <a:pt x="214" y="161"/>
                    <a:pt x="0" y="423"/>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129" name="Google Shape;1129;p44"/>
            <p:cNvSpPr/>
            <p:nvPr/>
          </p:nvSpPr>
          <p:spPr>
            <a:xfrm>
              <a:off x="3701" y="6186246"/>
              <a:ext cx="504825" cy="681527"/>
            </a:xfrm>
            <a:custGeom>
              <a:rect b="b" l="l" r="r" t="t"/>
              <a:pathLst>
                <a:path extrusionOk="0" h="143" w="106">
                  <a:moveTo>
                    <a:pt x="0" y="0"/>
                  </a:moveTo>
                  <a:cubicBezTo>
                    <a:pt x="35" y="54"/>
                    <a:pt x="70" y="101"/>
                    <a:pt x="106" y="143"/>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130" name="Google Shape;1130;p44"/>
            <p:cNvSpPr/>
            <p:nvPr/>
          </p:nvSpPr>
          <p:spPr>
            <a:xfrm>
              <a:off x="-1061" y="-51881"/>
              <a:ext cx="11091863" cy="6923796"/>
            </a:xfrm>
            <a:custGeom>
              <a:rect b="b" l="l" r="r" t="t"/>
              <a:pathLst>
                <a:path extrusionOk="0" h="1452" w="2330">
                  <a:moveTo>
                    <a:pt x="2046" y="1452"/>
                  </a:moveTo>
                  <a:cubicBezTo>
                    <a:pt x="2330" y="1153"/>
                    <a:pt x="2049" y="821"/>
                    <a:pt x="1813" y="601"/>
                  </a:cubicBezTo>
                  <a:cubicBezTo>
                    <a:pt x="1569" y="375"/>
                    <a:pt x="1282" y="179"/>
                    <a:pt x="956" y="97"/>
                  </a:cubicBezTo>
                  <a:cubicBezTo>
                    <a:pt x="572" y="0"/>
                    <a:pt x="292" y="101"/>
                    <a:pt x="0" y="366"/>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131" name="Google Shape;1131;p44"/>
            <p:cNvSpPr/>
            <p:nvPr/>
          </p:nvSpPr>
          <p:spPr>
            <a:xfrm>
              <a:off x="5426601" y="5579"/>
              <a:ext cx="5788025" cy="6847184"/>
            </a:xfrm>
            <a:custGeom>
              <a:rect b="b" l="l" r="r" t="t"/>
              <a:pathLst>
                <a:path extrusionOk="0" h="1436" w="1216">
                  <a:moveTo>
                    <a:pt x="1094" y="1436"/>
                  </a:moveTo>
                  <a:cubicBezTo>
                    <a:pt x="1216" y="1114"/>
                    <a:pt x="904" y="770"/>
                    <a:pt x="709" y="551"/>
                  </a:cubicBezTo>
                  <a:cubicBezTo>
                    <a:pt x="509" y="327"/>
                    <a:pt x="274" y="127"/>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132" name="Google Shape;1132;p44"/>
            <p:cNvSpPr/>
            <p:nvPr/>
          </p:nvSpPr>
          <p:spPr>
            <a:xfrm>
              <a:off x="-1061" y="5579"/>
              <a:ext cx="1057275" cy="614491"/>
            </a:xfrm>
            <a:custGeom>
              <a:rect b="b" l="l" r="r" t="t"/>
              <a:pathLst>
                <a:path extrusionOk="0" h="129" w="222">
                  <a:moveTo>
                    <a:pt x="222" y="0"/>
                  </a:moveTo>
                  <a:cubicBezTo>
                    <a:pt x="152" y="35"/>
                    <a:pt x="76" y="78"/>
                    <a:pt x="0" y="129"/>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133" name="Google Shape;1133;p44"/>
            <p:cNvSpPr/>
            <p:nvPr/>
          </p:nvSpPr>
          <p:spPr>
            <a:xfrm>
              <a:off x="5821889" y="5579"/>
              <a:ext cx="5588000" cy="6866337"/>
            </a:xfrm>
            <a:custGeom>
              <a:rect b="b" l="l" r="r" t="t"/>
              <a:pathLst>
                <a:path extrusionOk="0" h="1440" w="1174">
                  <a:moveTo>
                    <a:pt x="1067" y="1440"/>
                  </a:moveTo>
                  <a:cubicBezTo>
                    <a:pt x="1174" y="1124"/>
                    <a:pt x="887" y="797"/>
                    <a:pt x="698" y="577"/>
                  </a:cubicBezTo>
                  <a:cubicBezTo>
                    <a:pt x="500" y="348"/>
                    <a:pt x="270" y="141"/>
                    <a:pt x="0" y="0"/>
                  </a:cubicBezTo>
                </a:path>
              </a:pathLst>
            </a:custGeom>
            <a:noFill/>
            <a:ln cap="flat" cmpd="sng" w="9525">
              <a:solidFill>
                <a:schemeClr val="dk1">
                  <a:alpha val="20000"/>
                </a:schemeClr>
              </a:solidFill>
              <a:prstDash val="dash"/>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134" name="Google Shape;1134;p44"/>
            <p:cNvSpPr/>
            <p:nvPr/>
          </p:nvSpPr>
          <p:spPr>
            <a:xfrm>
              <a:off x="3701" y="790"/>
              <a:ext cx="595313" cy="352734"/>
            </a:xfrm>
            <a:custGeom>
              <a:rect b="b" l="l" r="r" t="t"/>
              <a:pathLst>
                <a:path extrusionOk="0" h="74" w="125">
                  <a:moveTo>
                    <a:pt x="125" y="0"/>
                  </a:moveTo>
                  <a:cubicBezTo>
                    <a:pt x="85" y="22"/>
                    <a:pt x="43" y="47"/>
                    <a:pt x="0" y="74"/>
                  </a:cubicBezTo>
                </a:path>
              </a:pathLst>
            </a:custGeom>
            <a:noFill/>
            <a:ln cap="flat" cmpd="sng" w="9525">
              <a:solidFill>
                <a:schemeClr val="dk1">
                  <a:alpha val="20000"/>
                </a:schemeClr>
              </a:solidFill>
              <a:prstDash val="dash"/>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135" name="Google Shape;1135;p44"/>
            <p:cNvSpPr/>
            <p:nvPr/>
          </p:nvSpPr>
          <p:spPr>
            <a:xfrm>
              <a:off x="6012389" y="5579"/>
              <a:ext cx="5497513" cy="6866337"/>
            </a:xfrm>
            <a:custGeom>
              <a:rect b="b" l="l" r="r" t="t"/>
              <a:pathLst>
                <a:path extrusionOk="0" h="1440" w="1155">
                  <a:moveTo>
                    <a:pt x="1056" y="1440"/>
                  </a:moveTo>
                  <a:cubicBezTo>
                    <a:pt x="1155" y="1123"/>
                    <a:pt x="875" y="801"/>
                    <a:pt x="686" y="580"/>
                  </a:cubicBezTo>
                  <a:cubicBezTo>
                    <a:pt x="491" y="352"/>
                    <a:pt x="264" y="145"/>
                    <a:pt x="0" y="0"/>
                  </a:cubicBezTo>
                </a:path>
              </a:pathLst>
            </a:custGeom>
            <a:noFill/>
            <a:ln cap="flat" cmpd="sng" w="12700">
              <a:solidFill>
                <a:schemeClr val="dk1">
                  <a:alpha val="20000"/>
                </a:schemeClr>
              </a:solidFill>
              <a:prstDash val="dashDot"/>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136" name="Google Shape;1136;p44"/>
            <p:cNvSpPr/>
            <p:nvPr/>
          </p:nvSpPr>
          <p:spPr>
            <a:xfrm>
              <a:off x="-1061" y="5579"/>
              <a:ext cx="357188" cy="213875"/>
            </a:xfrm>
            <a:custGeom>
              <a:rect b="b" l="l" r="r" t="t"/>
              <a:pathLst>
                <a:path extrusionOk="0" h="45" w="75">
                  <a:moveTo>
                    <a:pt x="75" y="0"/>
                  </a:moveTo>
                  <a:cubicBezTo>
                    <a:pt x="50" y="14"/>
                    <a:pt x="25" y="29"/>
                    <a:pt x="0" y="45"/>
                  </a:cubicBezTo>
                </a:path>
              </a:pathLst>
            </a:custGeom>
            <a:noFill/>
            <a:ln cap="flat" cmpd="sng" w="12700">
              <a:solidFill>
                <a:schemeClr val="dk1">
                  <a:alpha val="20000"/>
                </a:schemeClr>
              </a:solidFill>
              <a:prstDash val="dashDot"/>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137" name="Google Shape;1137;p44"/>
            <p:cNvSpPr/>
            <p:nvPr/>
          </p:nvSpPr>
          <p:spPr>
            <a:xfrm>
              <a:off x="6210826" y="790"/>
              <a:ext cx="5522913" cy="6871126"/>
            </a:xfrm>
            <a:custGeom>
              <a:rect b="b" l="l" r="r" t="t"/>
              <a:pathLst>
                <a:path extrusionOk="0" h="1441" w="1160">
                  <a:moveTo>
                    <a:pt x="1053" y="1441"/>
                  </a:moveTo>
                  <a:cubicBezTo>
                    <a:pt x="1160" y="1129"/>
                    <a:pt x="892" y="817"/>
                    <a:pt x="705" y="599"/>
                  </a:cubicBezTo>
                  <a:cubicBezTo>
                    <a:pt x="503" y="365"/>
                    <a:pt x="270" y="152"/>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138" name="Google Shape;1138;p44"/>
            <p:cNvSpPr/>
            <p:nvPr/>
          </p:nvSpPr>
          <p:spPr>
            <a:xfrm>
              <a:off x="6463239" y="5579"/>
              <a:ext cx="5413375" cy="6866337"/>
            </a:xfrm>
            <a:custGeom>
              <a:rect b="b" l="l" r="r" t="t"/>
              <a:pathLst>
                <a:path extrusionOk="0" h="1440" w="1137">
                  <a:moveTo>
                    <a:pt x="1040" y="1440"/>
                  </a:moveTo>
                  <a:cubicBezTo>
                    <a:pt x="1137" y="1131"/>
                    <a:pt x="883" y="828"/>
                    <a:pt x="698" y="611"/>
                  </a:cubicBezTo>
                  <a:cubicBezTo>
                    <a:pt x="498" y="375"/>
                    <a:pt x="268" y="159"/>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139" name="Google Shape;1139;p44"/>
            <p:cNvSpPr/>
            <p:nvPr/>
          </p:nvSpPr>
          <p:spPr>
            <a:xfrm>
              <a:off x="6877576" y="5579"/>
              <a:ext cx="5037138" cy="6861550"/>
            </a:xfrm>
            <a:custGeom>
              <a:rect b="b" l="l" r="r" t="t"/>
              <a:pathLst>
                <a:path extrusionOk="0" h="1439" w="1058">
                  <a:moveTo>
                    <a:pt x="1011" y="1439"/>
                  </a:moveTo>
                  <a:cubicBezTo>
                    <a:pt x="1058" y="1131"/>
                    <a:pt x="825" y="841"/>
                    <a:pt x="648" y="617"/>
                  </a:cubicBezTo>
                  <a:cubicBezTo>
                    <a:pt x="462" y="383"/>
                    <a:pt x="248" y="168"/>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140" name="Google Shape;1140;p44"/>
            <p:cNvSpPr/>
            <p:nvPr/>
          </p:nvSpPr>
          <p:spPr>
            <a:xfrm>
              <a:off x="8768289" y="5579"/>
              <a:ext cx="3417888" cy="2742066"/>
            </a:xfrm>
            <a:custGeom>
              <a:rect b="b" l="l" r="r" t="t"/>
              <a:pathLst>
                <a:path extrusionOk="0" h="575" w="718">
                  <a:moveTo>
                    <a:pt x="718" y="575"/>
                  </a:moveTo>
                  <a:cubicBezTo>
                    <a:pt x="500" y="360"/>
                    <a:pt x="260" y="163"/>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141" name="Google Shape;1141;p44"/>
            <p:cNvSpPr/>
            <p:nvPr/>
          </p:nvSpPr>
          <p:spPr>
            <a:xfrm>
              <a:off x="9235014" y="10367"/>
              <a:ext cx="2951163" cy="2555325"/>
            </a:xfrm>
            <a:custGeom>
              <a:rect b="b" l="l" r="r" t="t"/>
              <a:pathLst>
                <a:path extrusionOk="0" h="536" w="620">
                  <a:moveTo>
                    <a:pt x="620" y="536"/>
                  </a:moveTo>
                  <a:cubicBezTo>
                    <a:pt x="404" y="314"/>
                    <a:pt x="196" y="138"/>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142" name="Google Shape;1142;p44"/>
            <p:cNvSpPr/>
            <p:nvPr/>
          </p:nvSpPr>
          <p:spPr>
            <a:xfrm>
              <a:off x="10020826" y="5579"/>
              <a:ext cx="2165350" cy="1358265"/>
            </a:xfrm>
            <a:custGeom>
              <a:rect b="b" l="l" r="r" t="t"/>
              <a:pathLst>
                <a:path extrusionOk="0" h="285" w="455">
                  <a:moveTo>
                    <a:pt x="0" y="0"/>
                  </a:moveTo>
                  <a:cubicBezTo>
                    <a:pt x="153" y="85"/>
                    <a:pt x="308" y="180"/>
                    <a:pt x="455" y="285"/>
                  </a:cubicBezTo>
                </a:path>
              </a:pathLst>
            </a:custGeom>
            <a:noFill/>
            <a:ln cap="flat" cmpd="sng" w="9525">
              <a:solidFill>
                <a:schemeClr val="dk1">
                  <a:alpha val="20000"/>
                </a:schemeClr>
              </a:solidFill>
              <a:prstDash val="dash"/>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143" name="Google Shape;1143;p44"/>
            <p:cNvSpPr/>
            <p:nvPr/>
          </p:nvSpPr>
          <p:spPr>
            <a:xfrm>
              <a:off x="11290826" y="5579"/>
              <a:ext cx="895350" cy="534687"/>
            </a:xfrm>
            <a:custGeom>
              <a:rect b="b" l="l" r="r" t="t"/>
              <a:pathLst>
                <a:path extrusionOk="0" h="112" w="188">
                  <a:moveTo>
                    <a:pt x="0" y="0"/>
                  </a:moveTo>
                  <a:cubicBezTo>
                    <a:pt x="63" y="36"/>
                    <a:pt x="126" y="73"/>
                    <a:pt x="188" y="112"/>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grpSp>
      <p:grpSp>
        <p:nvGrpSpPr>
          <p:cNvPr id="1144" name="Google Shape;1144;p44"/>
          <p:cNvGrpSpPr/>
          <p:nvPr/>
        </p:nvGrpSpPr>
        <p:grpSpPr>
          <a:xfrm>
            <a:off x="1251970" y="889862"/>
            <a:ext cx="6636259" cy="3358450"/>
            <a:chOff x="1669293" y="1186483"/>
            <a:chExt cx="8848345" cy="4477933"/>
          </a:xfrm>
        </p:grpSpPr>
        <p:sp>
          <p:nvSpPr>
            <p:cNvPr id="1145" name="Google Shape;1145;p44"/>
            <p:cNvSpPr/>
            <p:nvPr/>
          </p:nvSpPr>
          <p:spPr>
            <a:xfrm>
              <a:off x="1674042" y="1186483"/>
              <a:ext cx="8843596" cy="716184"/>
            </a:xfrm>
            <a:prstGeom prst="rect">
              <a:avLst/>
            </a:prstGeom>
            <a:solidFill>
              <a:schemeClr val="accent1"/>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146" name="Google Shape;1146;p44"/>
            <p:cNvSpPr/>
            <p:nvPr/>
          </p:nvSpPr>
          <p:spPr>
            <a:xfrm rot="10800000">
              <a:off x="5892384" y="5313353"/>
              <a:ext cx="407233" cy="351063"/>
            </a:xfrm>
            <a:prstGeom prst="triangle">
              <a:avLst>
                <a:gd fmla="val 50000" name="adj"/>
              </a:avLst>
            </a:prstGeom>
            <a:solidFill>
              <a:schemeClr val="accent1"/>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147" name="Google Shape;1147;p44"/>
            <p:cNvSpPr/>
            <p:nvPr/>
          </p:nvSpPr>
          <p:spPr>
            <a:xfrm>
              <a:off x="1669293" y="1991156"/>
              <a:ext cx="8845667" cy="3322196"/>
            </a:xfrm>
            <a:prstGeom prst="rect">
              <a:avLst/>
            </a:prstGeom>
            <a:solidFill>
              <a:schemeClr val="accent1"/>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grpSp>
      <p:sp>
        <p:nvSpPr>
          <p:cNvPr id="1148" name="Google Shape;1148;p44"/>
          <p:cNvSpPr/>
          <p:nvPr/>
        </p:nvSpPr>
        <p:spPr>
          <a:xfrm>
            <a:off x="0" y="0"/>
            <a:ext cx="9143772" cy="51435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Rockwell"/>
              <a:ea typeface="Rockwell"/>
              <a:cs typeface="Rockwell"/>
              <a:sym typeface="Rockwell"/>
            </a:endParaRPr>
          </a:p>
        </p:txBody>
      </p:sp>
      <p:grpSp>
        <p:nvGrpSpPr>
          <p:cNvPr id="1149" name="Google Shape;1149;p44"/>
          <p:cNvGrpSpPr/>
          <p:nvPr/>
        </p:nvGrpSpPr>
        <p:grpSpPr>
          <a:xfrm>
            <a:off x="-247255" y="-44532"/>
            <a:ext cx="9386888" cy="5192849"/>
            <a:chOff x="-329674" y="-51881"/>
            <a:chExt cx="12515851" cy="6923798"/>
          </a:xfrm>
        </p:grpSpPr>
        <p:sp>
          <p:nvSpPr>
            <p:cNvPr id="1150" name="Google Shape;1150;p44"/>
            <p:cNvSpPr/>
            <p:nvPr/>
          </p:nvSpPr>
          <p:spPr>
            <a:xfrm>
              <a:off x="-329674" y="1298404"/>
              <a:ext cx="9702800" cy="5573512"/>
            </a:xfrm>
            <a:custGeom>
              <a:rect b="b" l="l" r="r" t="t"/>
              <a:pathLst>
                <a:path extrusionOk="0" h="1169" w="2038">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cap="flat" cmpd="sng" w="9525">
              <a:solidFill>
                <a:schemeClr val="dk1">
                  <a:alpha val="9803"/>
                </a:schemeClr>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1151" name="Google Shape;1151;p44"/>
            <p:cNvSpPr/>
            <p:nvPr/>
          </p:nvSpPr>
          <p:spPr>
            <a:xfrm>
              <a:off x="670451" y="2018236"/>
              <a:ext cx="7373938" cy="4848892"/>
            </a:xfrm>
            <a:custGeom>
              <a:rect b="b" l="l" r="r" t="t"/>
              <a:pathLst>
                <a:path extrusionOk="0" h="1017" w="1549">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cap="flat" cmpd="sng" w="9525">
              <a:solidFill>
                <a:schemeClr val="dk1">
                  <a:alpha val="9803"/>
                </a:schemeClr>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1152" name="Google Shape;1152;p44"/>
            <p:cNvSpPr/>
            <p:nvPr/>
          </p:nvSpPr>
          <p:spPr>
            <a:xfrm>
              <a:off x="251351" y="1788400"/>
              <a:ext cx="8035925" cy="5083516"/>
            </a:xfrm>
            <a:custGeom>
              <a:rect b="b" l="l" r="r" t="t"/>
              <a:pathLst>
                <a:path extrusionOk="0" h="1066" w="1688">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cap="flat" cmpd="sng" w="9525">
              <a:solidFill>
                <a:schemeClr val="dk1">
                  <a:alpha val="9803"/>
                </a:schemeClr>
              </a:solidFill>
              <a:prstDash val="dash"/>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1153" name="Google Shape;1153;p44"/>
            <p:cNvSpPr/>
            <p:nvPr/>
          </p:nvSpPr>
          <p:spPr>
            <a:xfrm>
              <a:off x="-1061" y="549842"/>
              <a:ext cx="10334625" cy="6322075"/>
            </a:xfrm>
            <a:custGeom>
              <a:rect b="b" l="l" r="r" t="t"/>
              <a:pathLst>
                <a:path extrusionOk="0" h="1326" w="2171">
                  <a:moveTo>
                    <a:pt x="1873" y="1326"/>
                  </a:moveTo>
                  <a:cubicBezTo>
                    <a:pt x="2171" y="1045"/>
                    <a:pt x="1825" y="678"/>
                    <a:pt x="1609" y="473"/>
                  </a:cubicBezTo>
                  <a:cubicBezTo>
                    <a:pt x="1406" y="281"/>
                    <a:pt x="1159" y="116"/>
                    <a:pt x="880" y="63"/>
                  </a:cubicBezTo>
                  <a:cubicBezTo>
                    <a:pt x="545" y="0"/>
                    <a:pt x="214" y="161"/>
                    <a:pt x="0" y="423"/>
                  </a:cubicBezTo>
                </a:path>
              </a:pathLst>
            </a:custGeom>
            <a:noFill/>
            <a:ln cap="flat" cmpd="sng" w="9525">
              <a:solidFill>
                <a:schemeClr val="dk1">
                  <a:alpha val="9803"/>
                </a:schemeClr>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1154" name="Google Shape;1154;p44"/>
            <p:cNvSpPr/>
            <p:nvPr/>
          </p:nvSpPr>
          <p:spPr>
            <a:xfrm>
              <a:off x="3701" y="6186246"/>
              <a:ext cx="504825" cy="681527"/>
            </a:xfrm>
            <a:custGeom>
              <a:rect b="b" l="l" r="r" t="t"/>
              <a:pathLst>
                <a:path extrusionOk="0" h="143" w="106">
                  <a:moveTo>
                    <a:pt x="0" y="0"/>
                  </a:moveTo>
                  <a:cubicBezTo>
                    <a:pt x="35" y="54"/>
                    <a:pt x="70" y="101"/>
                    <a:pt x="106" y="143"/>
                  </a:cubicBezTo>
                </a:path>
              </a:pathLst>
            </a:custGeom>
            <a:noFill/>
            <a:ln cap="flat" cmpd="sng" w="9525">
              <a:solidFill>
                <a:schemeClr val="dk1">
                  <a:alpha val="9803"/>
                </a:schemeClr>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1155" name="Google Shape;1155;p44"/>
            <p:cNvSpPr/>
            <p:nvPr/>
          </p:nvSpPr>
          <p:spPr>
            <a:xfrm>
              <a:off x="-1061" y="-51881"/>
              <a:ext cx="11091863" cy="6923796"/>
            </a:xfrm>
            <a:custGeom>
              <a:rect b="b" l="l" r="r" t="t"/>
              <a:pathLst>
                <a:path extrusionOk="0" h="1452" w="2330">
                  <a:moveTo>
                    <a:pt x="2046" y="1452"/>
                  </a:moveTo>
                  <a:cubicBezTo>
                    <a:pt x="2330" y="1153"/>
                    <a:pt x="2049" y="821"/>
                    <a:pt x="1813" y="601"/>
                  </a:cubicBezTo>
                  <a:cubicBezTo>
                    <a:pt x="1569" y="375"/>
                    <a:pt x="1282" y="179"/>
                    <a:pt x="956" y="97"/>
                  </a:cubicBezTo>
                  <a:cubicBezTo>
                    <a:pt x="572" y="0"/>
                    <a:pt x="292" y="101"/>
                    <a:pt x="0" y="366"/>
                  </a:cubicBezTo>
                </a:path>
              </a:pathLst>
            </a:custGeom>
            <a:noFill/>
            <a:ln cap="flat" cmpd="sng" w="9525">
              <a:solidFill>
                <a:schemeClr val="dk1">
                  <a:alpha val="9803"/>
                </a:schemeClr>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1156" name="Google Shape;1156;p44"/>
            <p:cNvSpPr/>
            <p:nvPr/>
          </p:nvSpPr>
          <p:spPr>
            <a:xfrm>
              <a:off x="5426601" y="5579"/>
              <a:ext cx="5788025" cy="6847184"/>
            </a:xfrm>
            <a:custGeom>
              <a:rect b="b" l="l" r="r" t="t"/>
              <a:pathLst>
                <a:path extrusionOk="0" h="1436" w="1216">
                  <a:moveTo>
                    <a:pt x="1094" y="1436"/>
                  </a:moveTo>
                  <a:cubicBezTo>
                    <a:pt x="1216" y="1114"/>
                    <a:pt x="904" y="770"/>
                    <a:pt x="709" y="551"/>
                  </a:cubicBezTo>
                  <a:cubicBezTo>
                    <a:pt x="509" y="327"/>
                    <a:pt x="274" y="127"/>
                    <a:pt x="0" y="0"/>
                  </a:cubicBezTo>
                </a:path>
              </a:pathLst>
            </a:custGeom>
            <a:noFill/>
            <a:ln cap="flat" cmpd="sng" w="9525">
              <a:solidFill>
                <a:schemeClr val="dk1">
                  <a:alpha val="9803"/>
                </a:schemeClr>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1157" name="Google Shape;1157;p44"/>
            <p:cNvSpPr/>
            <p:nvPr/>
          </p:nvSpPr>
          <p:spPr>
            <a:xfrm>
              <a:off x="-1061" y="5579"/>
              <a:ext cx="1057275" cy="614491"/>
            </a:xfrm>
            <a:custGeom>
              <a:rect b="b" l="l" r="r" t="t"/>
              <a:pathLst>
                <a:path extrusionOk="0" h="129" w="222">
                  <a:moveTo>
                    <a:pt x="222" y="0"/>
                  </a:moveTo>
                  <a:cubicBezTo>
                    <a:pt x="152" y="35"/>
                    <a:pt x="76" y="78"/>
                    <a:pt x="0" y="129"/>
                  </a:cubicBezTo>
                </a:path>
              </a:pathLst>
            </a:custGeom>
            <a:noFill/>
            <a:ln cap="flat" cmpd="sng" w="9525">
              <a:solidFill>
                <a:schemeClr val="dk1">
                  <a:alpha val="9803"/>
                </a:schemeClr>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1158" name="Google Shape;1158;p44"/>
            <p:cNvSpPr/>
            <p:nvPr/>
          </p:nvSpPr>
          <p:spPr>
            <a:xfrm>
              <a:off x="5821889" y="5579"/>
              <a:ext cx="5588000" cy="6866337"/>
            </a:xfrm>
            <a:custGeom>
              <a:rect b="b" l="l" r="r" t="t"/>
              <a:pathLst>
                <a:path extrusionOk="0" h="1440" w="1174">
                  <a:moveTo>
                    <a:pt x="1067" y="1440"/>
                  </a:moveTo>
                  <a:cubicBezTo>
                    <a:pt x="1174" y="1124"/>
                    <a:pt x="887" y="797"/>
                    <a:pt x="698" y="577"/>
                  </a:cubicBezTo>
                  <a:cubicBezTo>
                    <a:pt x="500" y="348"/>
                    <a:pt x="270" y="141"/>
                    <a:pt x="0" y="0"/>
                  </a:cubicBezTo>
                </a:path>
              </a:pathLst>
            </a:custGeom>
            <a:noFill/>
            <a:ln cap="flat" cmpd="sng" w="9525">
              <a:solidFill>
                <a:schemeClr val="dk1">
                  <a:alpha val="9803"/>
                </a:schemeClr>
              </a:solidFill>
              <a:prstDash val="dash"/>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1159" name="Google Shape;1159;p44"/>
            <p:cNvSpPr/>
            <p:nvPr/>
          </p:nvSpPr>
          <p:spPr>
            <a:xfrm>
              <a:off x="3701" y="790"/>
              <a:ext cx="595313" cy="352734"/>
            </a:xfrm>
            <a:custGeom>
              <a:rect b="b" l="l" r="r" t="t"/>
              <a:pathLst>
                <a:path extrusionOk="0" h="74" w="125">
                  <a:moveTo>
                    <a:pt x="125" y="0"/>
                  </a:moveTo>
                  <a:cubicBezTo>
                    <a:pt x="85" y="22"/>
                    <a:pt x="43" y="47"/>
                    <a:pt x="0" y="74"/>
                  </a:cubicBezTo>
                </a:path>
              </a:pathLst>
            </a:custGeom>
            <a:noFill/>
            <a:ln cap="flat" cmpd="sng" w="9525">
              <a:solidFill>
                <a:schemeClr val="dk1">
                  <a:alpha val="9803"/>
                </a:schemeClr>
              </a:solidFill>
              <a:prstDash val="dash"/>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1160" name="Google Shape;1160;p44"/>
            <p:cNvSpPr/>
            <p:nvPr/>
          </p:nvSpPr>
          <p:spPr>
            <a:xfrm>
              <a:off x="6012389" y="5579"/>
              <a:ext cx="5497513" cy="6866337"/>
            </a:xfrm>
            <a:custGeom>
              <a:rect b="b" l="l" r="r" t="t"/>
              <a:pathLst>
                <a:path extrusionOk="0" h="1440" w="1155">
                  <a:moveTo>
                    <a:pt x="1056" y="1440"/>
                  </a:moveTo>
                  <a:cubicBezTo>
                    <a:pt x="1155" y="1123"/>
                    <a:pt x="875" y="801"/>
                    <a:pt x="686" y="580"/>
                  </a:cubicBezTo>
                  <a:cubicBezTo>
                    <a:pt x="491" y="352"/>
                    <a:pt x="264" y="145"/>
                    <a:pt x="0" y="0"/>
                  </a:cubicBezTo>
                </a:path>
              </a:pathLst>
            </a:custGeom>
            <a:noFill/>
            <a:ln cap="flat" cmpd="sng" w="12700">
              <a:solidFill>
                <a:schemeClr val="dk1">
                  <a:alpha val="9803"/>
                </a:schemeClr>
              </a:solidFill>
              <a:prstDash val="dashDot"/>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1161" name="Google Shape;1161;p44"/>
            <p:cNvSpPr/>
            <p:nvPr/>
          </p:nvSpPr>
          <p:spPr>
            <a:xfrm>
              <a:off x="-1061" y="5579"/>
              <a:ext cx="357188" cy="213875"/>
            </a:xfrm>
            <a:custGeom>
              <a:rect b="b" l="l" r="r" t="t"/>
              <a:pathLst>
                <a:path extrusionOk="0" h="45" w="75">
                  <a:moveTo>
                    <a:pt x="75" y="0"/>
                  </a:moveTo>
                  <a:cubicBezTo>
                    <a:pt x="50" y="14"/>
                    <a:pt x="25" y="29"/>
                    <a:pt x="0" y="45"/>
                  </a:cubicBezTo>
                </a:path>
              </a:pathLst>
            </a:custGeom>
            <a:noFill/>
            <a:ln cap="flat" cmpd="sng" w="12700">
              <a:solidFill>
                <a:schemeClr val="dk1">
                  <a:alpha val="9803"/>
                </a:schemeClr>
              </a:solidFill>
              <a:prstDash val="dashDot"/>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1162" name="Google Shape;1162;p44"/>
            <p:cNvSpPr/>
            <p:nvPr/>
          </p:nvSpPr>
          <p:spPr>
            <a:xfrm>
              <a:off x="6210826" y="790"/>
              <a:ext cx="5522913" cy="6871126"/>
            </a:xfrm>
            <a:custGeom>
              <a:rect b="b" l="l" r="r" t="t"/>
              <a:pathLst>
                <a:path extrusionOk="0" h="1441" w="1160">
                  <a:moveTo>
                    <a:pt x="1053" y="1441"/>
                  </a:moveTo>
                  <a:cubicBezTo>
                    <a:pt x="1160" y="1129"/>
                    <a:pt x="892" y="817"/>
                    <a:pt x="705" y="599"/>
                  </a:cubicBezTo>
                  <a:cubicBezTo>
                    <a:pt x="503" y="365"/>
                    <a:pt x="270" y="152"/>
                    <a:pt x="0" y="0"/>
                  </a:cubicBezTo>
                </a:path>
              </a:pathLst>
            </a:custGeom>
            <a:noFill/>
            <a:ln cap="flat" cmpd="sng" w="9525">
              <a:solidFill>
                <a:schemeClr val="dk1">
                  <a:alpha val="9803"/>
                </a:schemeClr>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1163" name="Google Shape;1163;p44"/>
            <p:cNvSpPr/>
            <p:nvPr/>
          </p:nvSpPr>
          <p:spPr>
            <a:xfrm>
              <a:off x="6463239" y="5579"/>
              <a:ext cx="5413375" cy="6866337"/>
            </a:xfrm>
            <a:custGeom>
              <a:rect b="b" l="l" r="r" t="t"/>
              <a:pathLst>
                <a:path extrusionOk="0" h="1440" w="1137">
                  <a:moveTo>
                    <a:pt x="1040" y="1440"/>
                  </a:moveTo>
                  <a:cubicBezTo>
                    <a:pt x="1137" y="1131"/>
                    <a:pt x="883" y="828"/>
                    <a:pt x="698" y="611"/>
                  </a:cubicBezTo>
                  <a:cubicBezTo>
                    <a:pt x="498" y="375"/>
                    <a:pt x="268" y="159"/>
                    <a:pt x="0" y="0"/>
                  </a:cubicBezTo>
                </a:path>
              </a:pathLst>
            </a:custGeom>
            <a:noFill/>
            <a:ln cap="flat" cmpd="sng" w="9525">
              <a:solidFill>
                <a:schemeClr val="dk1">
                  <a:alpha val="9803"/>
                </a:schemeClr>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1164" name="Google Shape;1164;p44"/>
            <p:cNvSpPr/>
            <p:nvPr/>
          </p:nvSpPr>
          <p:spPr>
            <a:xfrm>
              <a:off x="6877576" y="5579"/>
              <a:ext cx="5037138" cy="6861550"/>
            </a:xfrm>
            <a:custGeom>
              <a:rect b="b" l="l" r="r" t="t"/>
              <a:pathLst>
                <a:path extrusionOk="0" h="1439" w="1058">
                  <a:moveTo>
                    <a:pt x="1011" y="1439"/>
                  </a:moveTo>
                  <a:cubicBezTo>
                    <a:pt x="1058" y="1131"/>
                    <a:pt x="825" y="841"/>
                    <a:pt x="648" y="617"/>
                  </a:cubicBezTo>
                  <a:cubicBezTo>
                    <a:pt x="462" y="383"/>
                    <a:pt x="248" y="168"/>
                    <a:pt x="0" y="0"/>
                  </a:cubicBezTo>
                </a:path>
              </a:pathLst>
            </a:custGeom>
            <a:noFill/>
            <a:ln cap="flat" cmpd="sng" w="9525">
              <a:solidFill>
                <a:schemeClr val="dk1">
                  <a:alpha val="9803"/>
                </a:schemeClr>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1165" name="Google Shape;1165;p44"/>
            <p:cNvSpPr/>
            <p:nvPr/>
          </p:nvSpPr>
          <p:spPr>
            <a:xfrm>
              <a:off x="8768289" y="5579"/>
              <a:ext cx="3417888" cy="2742066"/>
            </a:xfrm>
            <a:custGeom>
              <a:rect b="b" l="l" r="r" t="t"/>
              <a:pathLst>
                <a:path extrusionOk="0" h="575" w="718">
                  <a:moveTo>
                    <a:pt x="718" y="575"/>
                  </a:moveTo>
                  <a:cubicBezTo>
                    <a:pt x="500" y="360"/>
                    <a:pt x="260" y="163"/>
                    <a:pt x="0" y="0"/>
                  </a:cubicBezTo>
                </a:path>
              </a:pathLst>
            </a:custGeom>
            <a:noFill/>
            <a:ln cap="flat" cmpd="sng" w="9525">
              <a:solidFill>
                <a:schemeClr val="dk1">
                  <a:alpha val="9803"/>
                </a:schemeClr>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1166" name="Google Shape;1166;p44"/>
            <p:cNvSpPr/>
            <p:nvPr/>
          </p:nvSpPr>
          <p:spPr>
            <a:xfrm>
              <a:off x="9235014" y="10367"/>
              <a:ext cx="2951163" cy="2555325"/>
            </a:xfrm>
            <a:custGeom>
              <a:rect b="b" l="l" r="r" t="t"/>
              <a:pathLst>
                <a:path extrusionOk="0" h="536" w="620">
                  <a:moveTo>
                    <a:pt x="620" y="536"/>
                  </a:moveTo>
                  <a:cubicBezTo>
                    <a:pt x="404" y="314"/>
                    <a:pt x="196" y="138"/>
                    <a:pt x="0" y="0"/>
                  </a:cubicBezTo>
                </a:path>
              </a:pathLst>
            </a:custGeom>
            <a:noFill/>
            <a:ln cap="flat" cmpd="sng" w="9525">
              <a:solidFill>
                <a:schemeClr val="dk1">
                  <a:alpha val="9803"/>
                </a:schemeClr>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1167" name="Google Shape;1167;p44"/>
            <p:cNvSpPr/>
            <p:nvPr/>
          </p:nvSpPr>
          <p:spPr>
            <a:xfrm>
              <a:off x="10020826" y="5579"/>
              <a:ext cx="2165350" cy="1358265"/>
            </a:xfrm>
            <a:custGeom>
              <a:rect b="b" l="l" r="r" t="t"/>
              <a:pathLst>
                <a:path extrusionOk="0" h="285" w="455">
                  <a:moveTo>
                    <a:pt x="0" y="0"/>
                  </a:moveTo>
                  <a:cubicBezTo>
                    <a:pt x="153" y="85"/>
                    <a:pt x="308" y="180"/>
                    <a:pt x="455" y="285"/>
                  </a:cubicBezTo>
                </a:path>
              </a:pathLst>
            </a:custGeom>
            <a:noFill/>
            <a:ln cap="flat" cmpd="sng" w="9525">
              <a:solidFill>
                <a:schemeClr val="dk1">
                  <a:alpha val="9803"/>
                </a:schemeClr>
              </a:solidFill>
              <a:prstDash val="dash"/>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1168" name="Google Shape;1168;p44"/>
            <p:cNvSpPr/>
            <p:nvPr/>
          </p:nvSpPr>
          <p:spPr>
            <a:xfrm>
              <a:off x="11290826" y="5579"/>
              <a:ext cx="895350" cy="534687"/>
            </a:xfrm>
            <a:custGeom>
              <a:rect b="b" l="l" r="r" t="t"/>
              <a:pathLst>
                <a:path extrusionOk="0" h="112" w="188">
                  <a:moveTo>
                    <a:pt x="0" y="0"/>
                  </a:moveTo>
                  <a:cubicBezTo>
                    <a:pt x="63" y="36"/>
                    <a:pt x="126" y="73"/>
                    <a:pt x="188" y="112"/>
                  </a:cubicBezTo>
                </a:path>
              </a:pathLst>
            </a:custGeom>
            <a:noFill/>
            <a:ln cap="flat" cmpd="sng" w="9525">
              <a:solidFill>
                <a:schemeClr val="dk1">
                  <a:alpha val="9803"/>
                </a:schemeClr>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grpSp>
      <p:sp>
        <p:nvSpPr>
          <p:cNvPr id="1169" name="Google Shape;1169;p44"/>
          <p:cNvSpPr txBox="1"/>
          <p:nvPr>
            <p:ph type="title"/>
          </p:nvPr>
        </p:nvSpPr>
        <p:spPr>
          <a:xfrm>
            <a:off x="5663000" y="1091698"/>
            <a:ext cx="2887200" cy="2148600"/>
          </a:xfrm>
          <a:prstGeom prst="rect">
            <a:avLst/>
          </a:prstGeom>
          <a:noFill/>
          <a:ln>
            <a:noFill/>
          </a:ln>
        </p:spPr>
        <p:txBody>
          <a:bodyPr anchorCtr="0" anchor="b" bIns="0" lIns="171450" spcFirstLastPara="1" rIns="171450" wrap="square" tIns="171450">
            <a:noAutofit/>
          </a:bodyPr>
          <a:lstStyle/>
          <a:p>
            <a:pPr indent="0" lvl="0" marL="0" rtl="0" algn="l">
              <a:lnSpc>
                <a:spcPct val="80000"/>
              </a:lnSpc>
              <a:spcBef>
                <a:spcPts val="0"/>
              </a:spcBef>
              <a:spcAft>
                <a:spcPts val="0"/>
              </a:spcAft>
              <a:buClr>
                <a:schemeClr val="dk2"/>
              </a:buClr>
              <a:buSzPts val="2600"/>
              <a:buFont typeface="Calibri"/>
              <a:buNone/>
            </a:pPr>
            <a:r>
              <a:rPr lang="en" sz="3300">
                <a:solidFill>
                  <a:schemeClr val="dk2"/>
                </a:solidFill>
              </a:rPr>
              <a:t>Teaching is hard because…</a:t>
            </a:r>
            <a:br>
              <a:rPr lang="en" sz="3300">
                <a:solidFill>
                  <a:schemeClr val="dk2"/>
                </a:solidFill>
              </a:rPr>
            </a:br>
            <a:br>
              <a:rPr lang="en" sz="3300">
                <a:solidFill>
                  <a:schemeClr val="dk2"/>
                </a:solidFill>
              </a:rPr>
            </a:br>
            <a:r>
              <a:rPr lang="en" sz="3300">
                <a:solidFill>
                  <a:schemeClr val="dk2"/>
                </a:solidFill>
              </a:rPr>
              <a:t> It’s Expensive! </a:t>
            </a:r>
            <a:endParaRPr sz="1800"/>
          </a:p>
        </p:txBody>
      </p:sp>
      <p:sp>
        <p:nvSpPr>
          <p:cNvPr id="1170" name="Google Shape;1170;p44"/>
          <p:cNvSpPr/>
          <p:nvPr/>
        </p:nvSpPr>
        <p:spPr>
          <a:xfrm>
            <a:off x="605790" y="596645"/>
            <a:ext cx="4477979" cy="3936635"/>
          </a:xfrm>
          <a:prstGeom prst="rect">
            <a:avLst/>
          </a:prstGeom>
          <a:solidFill>
            <a:schemeClr val="lt1"/>
          </a:solidFill>
          <a:ln cap="flat" cmpd="sng" w="19050">
            <a:solidFill>
              <a:srgbClr val="856735"/>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Rockwell"/>
              <a:ea typeface="Rockwell"/>
              <a:cs typeface="Rockwell"/>
              <a:sym typeface="Rockwell"/>
            </a:endParaRPr>
          </a:p>
        </p:txBody>
      </p:sp>
      <p:pic>
        <p:nvPicPr>
          <p:cNvPr id="1171" name="Google Shape;1171;p44"/>
          <p:cNvPicPr preferRelativeResize="0"/>
          <p:nvPr>
            <p:ph idx="1" type="body"/>
          </p:nvPr>
        </p:nvPicPr>
        <p:blipFill rotWithShape="1">
          <a:blip r:embed="rId3">
            <a:alphaModFix/>
          </a:blip>
          <a:srcRect b="-1" l="15995" r="19494" t="0"/>
          <a:stretch/>
        </p:blipFill>
        <p:spPr>
          <a:xfrm>
            <a:off x="729086" y="720160"/>
            <a:ext cx="4231386" cy="3689604"/>
          </a:xfrm>
          <a:prstGeom prst="rect">
            <a:avLst/>
          </a:prstGeom>
          <a:noFill/>
          <a:ln>
            <a:noFill/>
          </a:ln>
        </p:spPr>
      </p:pic>
      <p:sp>
        <p:nvSpPr>
          <p:cNvPr id="1172" name="Google Shape;1172;p44"/>
          <p:cNvSpPr/>
          <p:nvPr/>
        </p:nvSpPr>
        <p:spPr>
          <a:xfrm rot="5400000">
            <a:off x="5062705" y="2468539"/>
            <a:ext cx="305425" cy="263297"/>
          </a:xfrm>
          <a:prstGeom prst="triangle">
            <a:avLst>
              <a:gd fmla="val 50000" name="adj"/>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Rockwell"/>
              <a:ea typeface="Rockwell"/>
              <a:cs typeface="Rockwell"/>
              <a:sym typeface="Rockwel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77" name="Shape 1177"/>
        <p:cNvGrpSpPr/>
        <p:nvPr/>
      </p:nvGrpSpPr>
      <p:grpSpPr>
        <a:xfrm>
          <a:off x="0" y="0"/>
          <a:ext cx="0" cy="0"/>
          <a:chOff x="0" y="0"/>
          <a:chExt cx="0" cy="0"/>
        </a:xfrm>
      </p:grpSpPr>
      <p:sp>
        <p:nvSpPr>
          <p:cNvPr id="1178" name="Google Shape;1178;p45"/>
          <p:cNvSpPr/>
          <p:nvPr/>
        </p:nvSpPr>
        <p:spPr>
          <a:xfrm>
            <a:off x="0" y="0"/>
            <a:ext cx="9144000" cy="51435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Rockwell"/>
              <a:ea typeface="Rockwell"/>
              <a:cs typeface="Rockwell"/>
              <a:sym typeface="Rockwell"/>
            </a:endParaRPr>
          </a:p>
        </p:txBody>
      </p:sp>
      <p:grpSp>
        <p:nvGrpSpPr>
          <p:cNvPr id="1179" name="Google Shape;1179;p45"/>
          <p:cNvGrpSpPr/>
          <p:nvPr/>
        </p:nvGrpSpPr>
        <p:grpSpPr>
          <a:xfrm>
            <a:off x="-313135" y="0"/>
            <a:ext cx="9438086" cy="5139928"/>
            <a:chOff x="-417513" y="0"/>
            <a:chExt cx="12584114" cy="6853238"/>
          </a:xfrm>
        </p:grpSpPr>
        <p:sp>
          <p:nvSpPr>
            <p:cNvPr id="1180" name="Google Shape;1180;p45"/>
            <p:cNvSpPr/>
            <p:nvPr/>
          </p:nvSpPr>
          <p:spPr>
            <a:xfrm>
              <a:off x="1306513" y="0"/>
              <a:ext cx="3862388" cy="6843713"/>
            </a:xfrm>
            <a:custGeom>
              <a:rect b="b" l="l" r="r" t="t"/>
              <a:pathLst>
                <a:path extrusionOk="0" h="1440" w="813">
                  <a:moveTo>
                    <a:pt x="813" y="0"/>
                  </a:moveTo>
                  <a:cubicBezTo>
                    <a:pt x="331" y="221"/>
                    <a:pt x="0" y="1039"/>
                    <a:pt x="435" y="1440"/>
                  </a:cubicBezTo>
                </a:path>
              </a:pathLst>
            </a:custGeom>
            <a:noFill/>
            <a:ln cap="flat" cmpd="sng" w="9525">
              <a:solidFill>
                <a:schemeClr val="lt1">
                  <a:alpha val="34901"/>
                </a:schemeClr>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1181" name="Google Shape;1181;p45"/>
            <p:cNvSpPr/>
            <p:nvPr/>
          </p:nvSpPr>
          <p:spPr>
            <a:xfrm>
              <a:off x="10626725" y="9525"/>
              <a:ext cx="1539875" cy="555625"/>
            </a:xfrm>
            <a:custGeom>
              <a:rect b="b" l="l" r="r" t="t"/>
              <a:pathLst>
                <a:path extrusionOk="0" h="117" w="324">
                  <a:moveTo>
                    <a:pt x="324" y="117"/>
                  </a:moveTo>
                  <a:cubicBezTo>
                    <a:pt x="223" y="64"/>
                    <a:pt x="107" y="28"/>
                    <a:pt x="0" y="0"/>
                  </a:cubicBezTo>
                </a:path>
              </a:pathLst>
            </a:custGeom>
            <a:noFill/>
            <a:ln cap="flat" cmpd="sng" w="9525">
              <a:solidFill>
                <a:schemeClr val="lt1">
                  <a:alpha val="34901"/>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182" name="Google Shape;1182;p45"/>
            <p:cNvSpPr/>
            <p:nvPr/>
          </p:nvSpPr>
          <p:spPr>
            <a:xfrm>
              <a:off x="10247313" y="5013325"/>
              <a:ext cx="1919288" cy="1830388"/>
            </a:xfrm>
            <a:custGeom>
              <a:rect b="b" l="l" r="r" t="t"/>
              <a:pathLst>
                <a:path extrusionOk="0" h="385" w="404">
                  <a:moveTo>
                    <a:pt x="0" y="385"/>
                  </a:moveTo>
                  <a:cubicBezTo>
                    <a:pt x="146" y="272"/>
                    <a:pt x="285" y="142"/>
                    <a:pt x="404" y="0"/>
                  </a:cubicBezTo>
                </a:path>
              </a:pathLst>
            </a:custGeom>
            <a:noFill/>
            <a:ln cap="flat" cmpd="sng" w="9525">
              <a:solidFill>
                <a:schemeClr val="lt1">
                  <a:alpha val="34901"/>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183" name="Google Shape;1183;p45"/>
            <p:cNvSpPr/>
            <p:nvPr/>
          </p:nvSpPr>
          <p:spPr>
            <a:xfrm>
              <a:off x="1120775" y="0"/>
              <a:ext cx="3676650" cy="6843713"/>
            </a:xfrm>
            <a:custGeom>
              <a:rect b="b" l="l" r="r" t="t"/>
              <a:pathLst>
                <a:path extrusionOk="0" h="1440" w="774">
                  <a:moveTo>
                    <a:pt x="774" y="0"/>
                  </a:moveTo>
                  <a:cubicBezTo>
                    <a:pt x="312" y="240"/>
                    <a:pt x="0" y="1034"/>
                    <a:pt x="411" y="1440"/>
                  </a:cubicBezTo>
                </a:path>
              </a:pathLst>
            </a:custGeom>
            <a:noFill/>
            <a:ln cap="flat" cmpd="sng" w="9525">
              <a:solidFill>
                <a:schemeClr val="lt1">
                  <a:alpha val="34901"/>
                </a:schemeClr>
              </a:solidFill>
              <a:prstDash val="dash"/>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184" name="Google Shape;1184;p45"/>
            <p:cNvSpPr/>
            <p:nvPr/>
          </p:nvSpPr>
          <p:spPr>
            <a:xfrm>
              <a:off x="11202988" y="9525"/>
              <a:ext cx="963613" cy="366713"/>
            </a:xfrm>
            <a:custGeom>
              <a:rect b="b" l="l" r="r" t="t"/>
              <a:pathLst>
                <a:path extrusionOk="0" h="77" w="203">
                  <a:moveTo>
                    <a:pt x="203" y="77"/>
                  </a:moveTo>
                  <a:cubicBezTo>
                    <a:pt x="138" y="46"/>
                    <a:pt x="68" y="21"/>
                    <a:pt x="0" y="0"/>
                  </a:cubicBezTo>
                </a:path>
              </a:pathLst>
            </a:custGeom>
            <a:noFill/>
            <a:ln cap="flat" cmpd="sng" w="9525">
              <a:solidFill>
                <a:schemeClr val="lt1">
                  <a:alpha val="34901"/>
                </a:schemeClr>
              </a:solidFill>
              <a:prstDash val="dash"/>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185" name="Google Shape;1185;p45"/>
            <p:cNvSpPr/>
            <p:nvPr/>
          </p:nvSpPr>
          <p:spPr>
            <a:xfrm>
              <a:off x="10494963" y="5275263"/>
              <a:ext cx="1666875" cy="1577975"/>
            </a:xfrm>
            <a:custGeom>
              <a:rect b="b" l="l" r="r" t="t"/>
              <a:pathLst>
                <a:path extrusionOk="0" h="332" w="351">
                  <a:moveTo>
                    <a:pt x="0" y="332"/>
                  </a:moveTo>
                  <a:cubicBezTo>
                    <a:pt x="125" y="232"/>
                    <a:pt x="245" y="121"/>
                    <a:pt x="351" y="0"/>
                  </a:cubicBezTo>
                </a:path>
              </a:pathLst>
            </a:custGeom>
            <a:noFill/>
            <a:ln cap="flat" cmpd="sng" w="9525">
              <a:solidFill>
                <a:schemeClr val="lt1">
                  <a:alpha val="34901"/>
                </a:schemeClr>
              </a:solidFill>
              <a:prstDash val="dash"/>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186" name="Google Shape;1186;p45"/>
            <p:cNvSpPr/>
            <p:nvPr/>
          </p:nvSpPr>
          <p:spPr>
            <a:xfrm>
              <a:off x="1001713" y="0"/>
              <a:ext cx="3621088" cy="6843713"/>
            </a:xfrm>
            <a:custGeom>
              <a:rect b="b" l="l" r="r" t="t"/>
              <a:pathLst>
                <a:path extrusionOk="0" h="1440" w="762">
                  <a:moveTo>
                    <a:pt x="762" y="0"/>
                  </a:moveTo>
                  <a:cubicBezTo>
                    <a:pt x="308" y="245"/>
                    <a:pt x="0" y="1033"/>
                    <a:pt x="403" y="1440"/>
                  </a:cubicBezTo>
                </a:path>
              </a:pathLst>
            </a:custGeom>
            <a:noFill/>
            <a:ln cap="flat" cmpd="sng" w="9525">
              <a:solidFill>
                <a:schemeClr val="lt1">
                  <a:alpha val="34901"/>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187" name="Google Shape;1187;p45"/>
            <p:cNvSpPr/>
            <p:nvPr/>
          </p:nvSpPr>
          <p:spPr>
            <a:xfrm>
              <a:off x="11501438" y="9525"/>
              <a:ext cx="665163" cy="257175"/>
            </a:xfrm>
            <a:custGeom>
              <a:rect b="b" l="l" r="r" t="t"/>
              <a:pathLst>
                <a:path extrusionOk="0" h="54" w="140">
                  <a:moveTo>
                    <a:pt x="140" y="54"/>
                  </a:moveTo>
                  <a:cubicBezTo>
                    <a:pt x="95" y="34"/>
                    <a:pt x="48" y="16"/>
                    <a:pt x="0" y="0"/>
                  </a:cubicBezTo>
                </a:path>
              </a:pathLst>
            </a:custGeom>
            <a:noFill/>
            <a:ln cap="flat" cmpd="sng" w="9525">
              <a:solidFill>
                <a:schemeClr val="lt1">
                  <a:alpha val="34901"/>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188" name="Google Shape;1188;p45"/>
            <p:cNvSpPr/>
            <p:nvPr/>
          </p:nvSpPr>
          <p:spPr>
            <a:xfrm>
              <a:off x="10641013" y="5408613"/>
              <a:ext cx="1525588" cy="1435100"/>
            </a:xfrm>
            <a:custGeom>
              <a:rect b="b" l="l" r="r" t="t"/>
              <a:pathLst>
                <a:path extrusionOk="0" h="302" w="321">
                  <a:moveTo>
                    <a:pt x="0" y="302"/>
                  </a:moveTo>
                  <a:cubicBezTo>
                    <a:pt x="114" y="210"/>
                    <a:pt x="223" y="109"/>
                    <a:pt x="321" y="0"/>
                  </a:cubicBezTo>
                </a:path>
              </a:pathLst>
            </a:custGeom>
            <a:noFill/>
            <a:ln cap="flat" cmpd="sng" w="9525">
              <a:solidFill>
                <a:schemeClr val="lt1">
                  <a:alpha val="34901"/>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189" name="Google Shape;1189;p45"/>
            <p:cNvSpPr/>
            <p:nvPr/>
          </p:nvSpPr>
          <p:spPr>
            <a:xfrm>
              <a:off x="1001713" y="0"/>
              <a:ext cx="3244850" cy="6843713"/>
            </a:xfrm>
            <a:custGeom>
              <a:rect b="b" l="l" r="r" t="t"/>
              <a:pathLst>
                <a:path extrusionOk="0" h="1440" w="683">
                  <a:moveTo>
                    <a:pt x="683" y="0"/>
                  </a:moveTo>
                  <a:cubicBezTo>
                    <a:pt x="258" y="256"/>
                    <a:pt x="0" y="1041"/>
                    <a:pt x="355" y="1440"/>
                  </a:cubicBezTo>
                </a:path>
              </a:pathLst>
            </a:custGeom>
            <a:noFill/>
            <a:ln cap="flat" cmpd="sng" w="9525">
              <a:solidFill>
                <a:schemeClr val="lt1">
                  <a:alpha val="34901"/>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190" name="Google Shape;1190;p45"/>
            <p:cNvSpPr/>
            <p:nvPr/>
          </p:nvSpPr>
          <p:spPr>
            <a:xfrm>
              <a:off x="10802938" y="5518150"/>
              <a:ext cx="1363663" cy="1325563"/>
            </a:xfrm>
            <a:custGeom>
              <a:rect b="b" l="l" r="r" t="t"/>
              <a:pathLst>
                <a:path extrusionOk="0" h="279" w="287">
                  <a:moveTo>
                    <a:pt x="0" y="279"/>
                  </a:moveTo>
                  <a:cubicBezTo>
                    <a:pt x="101" y="193"/>
                    <a:pt x="198" y="100"/>
                    <a:pt x="287" y="0"/>
                  </a:cubicBezTo>
                </a:path>
              </a:pathLst>
            </a:custGeom>
            <a:noFill/>
            <a:ln cap="flat" cmpd="sng" w="9525">
              <a:solidFill>
                <a:schemeClr val="lt1">
                  <a:alpha val="34901"/>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191" name="Google Shape;1191;p45"/>
            <p:cNvSpPr/>
            <p:nvPr/>
          </p:nvSpPr>
          <p:spPr>
            <a:xfrm>
              <a:off x="889000" y="0"/>
              <a:ext cx="3230563" cy="6843713"/>
            </a:xfrm>
            <a:custGeom>
              <a:rect b="b" l="l" r="r" t="t"/>
              <a:pathLst>
                <a:path extrusionOk="0" h="1440" w="680">
                  <a:moveTo>
                    <a:pt x="680" y="0"/>
                  </a:moveTo>
                  <a:cubicBezTo>
                    <a:pt x="257" y="265"/>
                    <a:pt x="0" y="1026"/>
                    <a:pt x="337" y="1440"/>
                  </a:cubicBezTo>
                </a:path>
              </a:pathLst>
            </a:custGeom>
            <a:noFill/>
            <a:ln cap="flat" cmpd="sng" w="9525">
              <a:solidFill>
                <a:schemeClr val="lt1">
                  <a:alpha val="34901"/>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192" name="Google Shape;1192;p45"/>
            <p:cNvSpPr/>
            <p:nvPr/>
          </p:nvSpPr>
          <p:spPr>
            <a:xfrm>
              <a:off x="10979150" y="5694363"/>
              <a:ext cx="1187450" cy="1149350"/>
            </a:xfrm>
            <a:custGeom>
              <a:rect b="b" l="l" r="r" t="t"/>
              <a:pathLst>
                <a:path extrusionOk="0" h="242" w="250">
                  <a:moveTo>
                    <a:pt x="0" y="242"/>
                  </a:moveTo>
                  <a:cubicBezTo>
                    <a:pt x="88" y="166"/>
                    <a:pt x="172" y="85"/>
                    <a:pt x="250" y="0"/>
                  </a:cubicBezTo>
                </a:path>
              </a:pathLst>
            </a:custGeom>
            <a:noFill/>
            <a:ln cap="flat" cmpd="sng" w="9525">
              <a:solidFill>
                <a:schemeClr val="lt1">
                  <a:alpha val="34901"/>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193" name="Google Shape;1193;p45"/>
            <p:cNvSpPr/>
            <p:nvPr/>
          </p:nvSpPr>
          <p:spPr>
            <a:xfrm>
              <a:off x="484188" y="0"/>
              <a:ext cx="3421063" cy="6843713"/>
            </a:xfrm>
            <a:custGeom>
              <a:rect b="b" l="l" r="r" t="t"/>
              <a:pathLst>
                <a:path extrusionOk="0" h="1440" w="720">
                  <a:moveTo>
                    <a:pt x="720" y="0"/>
                  </a:moveTo>
                  <a:cubicBezTo>
                    <a:pt x="316" y="282"/>
                    <a:pt x="0" y="1018"/>
                    <a:pt x="362" y="1440"/>
                  </a:cubicBezTo>
                </a:path>
              </a:pathLst>
            </a:custGeom>
            <a:noFill/>
            <a:ln cap="flat" cmpd="sng" w="9525">
              <a:solidFill>
                <a:schemeClr val="lt1">
                  <a:alpha val="34901"/>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194" name="Google Shape;1194;p45"/>
            <p:cNvSpPr/>
            <p:nvPr/>
          </p:nvSpPr>
          <p:spPr>
            <a:xfrm>
              <a:off x="11287125" y="6049963"/>
              <a:ext cx="879475" cy="793750"/>
            </a:xfrm>
            <a:custGeom>
              <a:rect b="b" l="l" r="r" t="t"/>
              <a:pathLst>
                <a:path extrusionOk="0" h="167" w="185">
                  <a:moveTo>
                    <a:pt x="0" y="167"/>
                  </a:moveTo>
                  <a:cubicBezTo>
                    <a:pt x="63" y="114"/>
                    <a:pt x="125" y="58"/>
                    <a:pt x="185" y="0"/>
                  </a:cubicBezTo>
                </a:path>
              </a:pathLst>
            </a:custGeom>
            <a:noFill/>
            <a:ln cap="flat" cmpd="sng" w="9525">
              <a:solidFill>
                <a:schemeClr val="lt1">
                  <a:alpha val="34901"/>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195" name="Google Shape;1195;p45"/>
            <p:cNvSpPr/>
            <p:nvPr/>
          </p:nvSpPr>
          <p:spPr>
            <a:xfrm>
              <a:off x="598488" y="0"/>
              <a:ext cx="2717800" cy="6843713"/>
            </a:xfrm>
            <a:custGeom>
              <a:rect b="b" l="l" r="r" t="t"/>
              <a:pathLst>
                <a:path extrusionOk="0" h="1440" w="572">
                  <a:moveTo>
                    <a:pt x="572" y="0"/>
                  </a:moveTo>
                  <a:cubicBezTo>
                    <a:pt x="213" y="320"/>
                    <a:pt x="0" y="979"/>
                    <a:pt x="164" y="1440"/>
                  </a:cubicBezTo>
                </a:path>
              </a:pathLst>
            </a:custGeom>
            <a:noFill/>
            <a:ln cap="flat" cmpd="sng" w="12700">
              <a:solidFill>
                <a:schemeClr val="lt1">
                  <a:alpha val="34901"/>
                </a:schemeClr>
              </a:solidFill>
              <a:prstDash val="dashDot"/>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196" name="Google Shape;1196;p45"/>
            <p:cNvSpPr/>
            <p:nvPr/>
          </p:nvSpPr>
          <p:spPr>
            <a:xfrm>
              <a:off x="261938" y="0"/>
              <a:ext cx="2944813" cy="6843713"/>
            </a:xfrm>
            <a:custGeom>
              <a:rect b="b" l="l" r="r" t="t"/>
              <a:pathLst>
                <a:path extrusionOk="0" h="1440" w="620">
                  <a:moveTo>
                    <a:pt x="620" y="0"/>
                  </a:moveTo>
                  <a:cubicBezTo>
                    <a:pt x="248" y="325"/>
                    <a:pt x="0" y="960"/>
                    <a:pt x="186" y="1440"/>
                  </a:cubicBezTo>
                </a:path>
              </a:pathLst>
            </a:custGeom>
            <a:noFill/>
            <a:ln cap="flat" cmpd="sng" w="9525">
              <a:solidFill>
                <a:schemeClr val="lt1">
                  <a:alpha val="34901"/>
                </a:schemeClr>
              </a:solidFill>
              <a:prstDash val="lgDash"/>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197" name="Google Shape;1197;p45"/>
            <p:cNvSpPr/>
            <p:nvPr/>
          </p:nvSpPr>
          <p:spPr>
            <a:xfrm>
              <a:off x="-417513" y="0"/>
              <a:ext cx="2403475" cy="6843713"/>
            </a:xfrm>
            <a:custGeom>
              <a:rect b="b" l="l" r="r" t="t"/>
              <a:pathLst>
                <a:path extrusionOk="0" h="1440" w="506">
                  <a:moveTo>
                    <a:pt x="506" y="0"/>
                  </a:moveTo>
                  <a:cubicBezTo>
                    <a:pt x="109" y="356"/>
                    <a:pt x="0" y="943"/>
                    <a:pt x="171" y="1440"/>
                  </a:cubicBezTo>
                </a:path>
              </a:pathLst>
            </a:custGeom>
            <a:noFill/>
            <a:ln cap="flat" cmpd="sng" w="9525">
              <a:solidFill>
                <a:schemeClr val="lt1">
                  <a:alpha val="34901"/>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198" name="Google Shape;1198;p45"/>
            <p:cNvSpPr/>
            <p:nvPr/>
          </p:nvSpPr>
          <p:spPr>
            <a:xfrm>
              <a:off x="14288" y="9525"/>
              <a:ext cx="1771650" cy="3198813"/>
            </a:xfrm>
            <a:custGeom>
              <a:rect b="b" l="l" r="r" t="t"/>
              <a:pathLst>
                <a:path extrusionOk="0" h="673" w="373">
                  <a:moveTo>
                    <a:pt x="373" y="0"/>
                  </a:moveTo>
                  <a:cubicBezTo>
                    <a:pt x="175" y="183"/>
                    <a:pt x="51" y="409"/>
                    <a:pt x="0" y="673"/>
                  </a:cubicBezTo>
                </a:path>
              </a:pathLst>
            </a:custGeom>
            <a:noFill/>
            <a:ln cap="flat" cmpd="sng" w="9525">
              <a:solidFill>
                <a:schemeClr val="lt1">
                  <a:alpha val="34901"/>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199" name="Google Shape;1199;p45"/>
            <p:cNvSpPr/>
            <p:nvPr/>
          </p:nvSpPr>
          <p:spPr>
            <a:xfrm>
              <a:off x="4763" y="6016625"/>
              <a:ext cx="214313" cy="827088"/>
            </a:xfrm>
            <a:custGeom>
              <a:rect b="b" l="l" r="r" t="t"/>
              <a:pathLst>
                <a:path extrusionOk="0" h="174" w="45">
                  <a:moveTo>
                    <a:pt x="0" y="0"/>
                  </a:moveTo>
                  <a:cubicBezTo>
                    <a:pt x="11" y="59"/>
                    <a:pt x="26" y="118"/>
                    <a:pt x="45" y="174"/>
                  </a:cubicBezTo>
                </a:path>
              </a:pathLst>
            </a:custGeom>
            <a:noFill/>
            <a:ln cap="flat" cmpd="sng" w="9525">
              <a:solidFill>
                <a:schemeClr val="lt1">
                  <a:alpha val="34901"/>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200" name="Google Shape;1200;p45"/>
            <p:cNvSpPr/>
            <p:nvPr/>
          </p:nvSpPr>
          <p:spPr>
            <a:xfrm>
              <a:off x="14288" y="0"/>
              <a:ext cx="1562100" cy="2228850"/>
            </a:xfrm>
            <a:custGeom>
              <a:rect b="b" l="l" r="r" t="t"/>
              <a:pathLst>
                <a:path extrusionOk="0" h="469" w="329">
                  <a:moveTo>
                    <a:pt x="329" y="0"/>
                  </a:moveTo>
                  <a:cubicBezTo>
                    <a:pt x="189" y="133"/>
                    <a:pt x="69" y="288"/>
                    <a:pt x="0" y="469"/>
                  </a:cubicBezTo>
                </a:path>
              </a:pathLst>
            </a:custGeom>
            <a:noFill/>
            <a:ln cap="flat" cmpd="sng" w="9525">
              <a:solidFill>
                <a:schemeClr val="lt1">
                  <a:alpha val="34901"/>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grpSp>
      <p:sp>
        <p:nvSpPr>
          <p:cNvPr id="1201" name="Google Shape;1201;p45"/>
          <p:cNvSpPr/>
          <p:nvPr/>
        </p:nvSpPr>
        <p:spPr>
          <a:xfrm>
            <a:off x="0" y="76200"/>
            <a:ext cx="9144000" cy="43413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Rockwell"/>
              <a:ea typeface="Rockwell"/>
              <a:cs typeface="Rockwell"/>
              <a:sym typeface="Rockwell"/>
            </a:endParaRPr>
          </a:p>
        </p:txBody>
      </p:sp>
      <p:sp>
        <p:nvSpPr>
          <p:cNvPr id="1202" name="Google Shape;1202;p45"/>
          <p:cNvSpPr txBox="1"/>
          <p:nvPr>
            <p:ph type="title"/>
          </p:nvPr>
        </p:nvSpPr>
        <p:spPr>
          <a:xfrm>
            <a:off x="484094" y="720090"/>
            <a:ext cx="2899271" cy="3128459"/>
          </a:xfrm>
          <a:prstGeom prst="rect">
            <a:avLst/>
          </a:prstGeom>
          <a:noFill/>
          <a:ln>
            <a:noFill/>
          </a:ln>
        </p:spPr>
        <p:txBody>
          <a:bodyPr anchorCtr="0" anchor="ctr" bIns="171450" lIns="171450" spcFirstLastPara="1" rIns="171450" wrap="square" tIns="171450">
            <a:noAutofit/>
          </a:bodyPr>
          <a:lstStyle/>
          <a:p>
            <a:pPr indent="0" lvl="0" marL="0" rtl="0" algn="r">
              <a:lnSpc>
                <a:spcPct val="85000"/>
              </a:lnSpc>
              <a:spcBef>
                <a:spcPts val="0"/>
              </a:spcBef>
              <a:spcAft>
                <a:spcPts val="0"/>
              </a:spcAft>
              <a:buClr>
                <a:schemeClr val="dk1"/>
              </a:buClr>
              <a:buSzPts val="3300"/>
              <a:buFont typeface="Calibri"/>
              <a:buNone/>
            </a:pPr>
            <a:r>
              <a:rPr lang="en" sz="3300">
                <a:solidFill>
                  <a:schemeClr val="dk1"/>
                </a:solidFill>
              </a:rPr>
              <a:t>Save a little extra money by…</a:t>
            </a:r>
            <a:endParaRPr sz="1100"/>
          </a:p>
        </p:txBody>
      </p:sp>
      <p:cxnSp>
        <p:nvCxnSpPr>
          <p:cNvPr id="1203" name="Google Shape;1203;p45"/>
          <p:cNvCxnSpPr/>
          <p:nvPr/>
        </p:nvCxnSpPr>
        <p:spPr>
          <a:xfrm>
            <a:off x="3564197" y="900113"/>
            <a:ext cx="0" cy="2657979"/>
          </a:xfrm>
          <a:prstGeom prst="straightConnector1">
            <a:avLst/>
          </a:prstGeom>
          <a:noFill/>
          <a:ln cap="flat" cmpd="sng" w="12700">
            <a:solidFill>
              <a:srgbClr val="EC1901"/>
            </a:solidFill>
            <a:prstDash val="solid"/>
            <a:round/>
            <a:headEnd len="sm" w="sm" type="none"/>
            <a:tailEnd len="sm" w="sm" type="none"/>
          </a:ln>
        </p:spPr>
      </p:cxnSp>
      <p:sp>
        <p:nvSpPr>
          <p:cNvPr id="1204" name="Google Shape;1204;p45"/>
          <p:cNvSpPr txBox="1"/>
          <p:nvPr>
            <p:ph idx="1" type="body"/>
          </p:nvPr>
        </p:nvSpPr>
        <p:spPr>
          <a:xfrm>
            <a:off x="3737375" y="720100"/>
            <a:ext cx="5163300" cy="3128400"/>
          </a:xfrm>
          <a:prstGeom prst="rect">
            <a:avLst/>
          </a:prstGeom>
          <a:noFill/>
          <a:ln>
            <a:noFill/>
          </a:ln>
        </p:spPr>
        <p:txBody>
          <a:bodyPr anchorCtr="0" anchor="ctr" bIns="34275" lIns="68575" spcFirstLastPara="1" rIns="68575" wrap="square" tIns="34275">
            <a:noAutofit/>
          </a:bodyPr>
          <a:lstStyle/>
          <a:p>
            <a:pPr indent="-215900" lvl="0" marL="177800" rtl="0" algn="l">
              <a:lnSpc>
                <a:spcPct val="110000"/>
              </a:lnSpc>
              <a:spcBef>
                <a:spcPts val="0"/>
              </a:spcBef>
              <a:spcAft>
                <a:spcPts val="0"/>
              </a:spcAft>
              <a:buSzPts val="2000"/>
              <a:buChar char="▪"/>
            </a:pPr>
            <a:r>
              <a:rPr lang="en" sz="1600"/>
              <a:t>Check in with your administration to see if you have a classroom budget. If so, use your skills to create a list and prioritize where that money needs to be spent, to minimize the amount of money you spend yourself. </a:t>
            </a:r>
            <a:endParaRPr sz="1600"/>
          </a:p>
          <a:p>
            <a:pPr indent="-215900" lvl="0" marL="177800" rtl="0" algn="l">
              <a:lnSpc>
                <a:spcPct val="110000"/>
              </a:lnSpc>
              <a:spcBef>
                <a:spcPts val="800"/>
              </a:spcBef>
              <a:spcAft>
                <a:spcPts val="0"/>
              </a:spcAft>
              <a:buSzPts val="2000"/>
              <a:buChar char="▪"/>
            </a:pPr>
            <a:r>
              <a:rPr lang="en" sz="1600"/>
              <a:t>Research crowdfunding sites like donorschoose.org or your school’s parent/teacher association and see if they can help offset some of your classroom expenses. </a:t>
            </a:r>
            <a:endParaRPr sz="1600"/>
          </a:p>
          <a:p>
            <a:pPr indent="-215900" lvl="0" marL="177800" rtl="0" algn="l">
              <a:lnSpc>
                <a:spcPct val="110000"/>
              </a:lnSpc>
              <a:spcBef>
                <a:spcPts val="800"/>
              </a:spcBef>
              <a:spcAft>
                <a:spcPts val="0"/>
              </a:spcAft>
              <a:buSzPts val="2000"/>
              <a:buChar char="▪"/>
            </a:pPr>
            <a:r>
              <a:rPr lang="en" sz="1600"/>
              <a:t>Talk with other teachers within your school and see if you can pool your resources. The items you need may be available just down the hall. </a:t>
            </a:r>
            <a:endParaRPr sz="1600"/>
          </a:p>
          <a:p>
            <a:pPr indent="0" lvl="0" marL="0" rtl="0" algn="l">
              <a:lnSpc>
                <a:spcPct val="110000"/>
              </a:lnSpc>
              <a:spcBef>
                <a:spcPts val="800"/>
              </a:spcBef>
              <a:spcAft>
                <a:spcPts val="0"/>
              </a:spcAft>
              <a:buSzPts val="1500"/>
              <a:buNone/>
            </a:pPr>
            <a:r>
              <a:t/>
            </a:r>
            <a:endParaRPr sz="12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27" name="Shape 427"/>
        <p:cNvGrpSpPr/>
        <p:nvPr/>
      </p:nvGrpSpPr>
      <p:grpSpPr>
        <a:xfrm>
          <a:off x="0" y="0"/>
          <a:ext cx="0" cy="0"/>
          <a:chOff x="0" y="0"/>
          <a:chExt cx="0" cy="0"/>
        </a:xfrm>
      </p:grpSpPr>
      <p:grpSp>
        <p:nvGrpSpPr>
          <p:cNvPr id="428" name="Google Shape;428;p28"/>
          <p:cNvGrpSpPr/>
          <p:nvPr/>
        </p:nvGrpSpPr>
        <p:grpSpPr>
          <a:xfrm>
            <a:off x="-247255" y="-44532"/>
            <a:ext cx="9386888" cy="5192849"/>
            <a:chOff x="-329674" y="-51881"/>
            <a:chExt cx="12515851" cy="6923798"/>
          </a:xfrm>
        </p:grpSpPr>
        <p:sp>
          <p:nvSpPr>
            <p:cNvPr id="429" name="Google Shape;429;p28"/>
            <p:cNvSpPr/>
            <p:nvPr/>
          </p:nvSpPr>
          <p:spPr>
            <a:xfrm>
              <a:off x="-329674" y="1298404"/>
              <a:ext cx="9702800" cy="5573512"/>
            </a:xfrm>
            <a:custGeom>
              <a:rect b="b" l="l" r="r" t="t"/>
              <a:pathLst>
                <a:path extrusionOk="0" h="1169" w="2038">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430" name="Google Shape;430;p28"/>
            <p:cNvSpPr/>
            <p:nvPr/>
          </p:nvSpPr>
          <p:spPr>
            <a:xfrm>
              <a:off x="670451" y="2018236"/>
              <a:ext cx="7373938" cy="4848892"/>
            </a:xfrm>
            <a:custGeom>
              <a:rect b="b" l="l" r="r" t="t"/>
              <a:pathLst>
                <a:path extrusionOk="0" h="1017" w="1549">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431" name="Google Shape;431;p28"/>
            <p:cNvSpPr/>
            <p:nvPr/>
          </p:nvSpPr>
          <p:spPr>
            <a:xfrm>
              <a:off x="251351" y="1788400"/>
              <a:ext cx="8035925" cy="5083516"/>
            </a:xfrm>
            <a:custGeom>
              <a:rect b="b" l="l" r="r" t="t"/>
              <a:pathLst>
                <a:path extrusionOk="0" h="1066" w="1688">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cap="flat" cmpd="sng" w="9525">
              <a:solidFill>
                <a:schemeClr val="dk1">
                  <a:alpha val="20000"/>
                </a:schemeClr>
              </a:solidFill>
              <a:prstDash val="dash"/>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432" name="Google Shape;432;p28"/>
            <p:cNvSpPr/>
            <p:nvPr/>
          </p:nvSpPr>
          <p:spPr>
            <a:xfrm>
              <a:off x="-1061" y="549842"/>
              <a:ext cx="10334625" cy="6322075"/>
            </a:xfrm>
            <a:custGeom>
              <a:rect b="b" l="l" r="r" t="t"/>
              <a:pathLst>
                <a:path extrusionOk="0" h="1326" w="2171">
                  <a:moveTo>
                    <a:pt x="1873" y="1326"/>
                  </a:moveTo>
                  <a:cubicBezTo>
                    <a:pt x="2171" y="1045"/>
                    <a:pt x="1825" y="678"/>
                    <a:pt x="1609" y="473"/>
                  </a:cubicBezTo>
                  <a:cubicBezTo>
                    <a:pt x="1406" y="281"/>
                    <a:pt x="1159" y="116"/>
                    <a:pt x="880" y="63"/>
                  </a:cubicBezTo>
                  <a:cubicBezTo>
                    <a:pt x="545" y="0"/>
                    <a:pt x="214" y="161"/>
                    <a:pt x="0" y="423"/>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433" name="Google Shape;433;p28"/>
            <p:cNvSpPr/>
            <p:nvPr/>
          </p:nvSpPr>
          <p:spPr>
            <a:xfrm>
              <a:off x="3701" y="6186246"/>
              <a:ext cx="504825" cy="681527"/>
            </a:xfrm>
            <a:custGeom>
              <a:rect b="b" l="l" r="r" t="t"/>
              <a:pathLst>
                <a:path extrusionOk="0" h="143" w="106">
                  <a:moveTo>
                    <a:pt x="0" y="0"/>
                  </a:moveTo>
                  <a:cubicBezTo>
                    <a:pt x="35" y="54"/>
                    <a:pt x="70" y="101"/>
                    <a:pt x="106" y="143"/>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434" name="Google Shape;434;p28"/>
            <p:cNvSpPr/>
            <p:nvPr/>
          </p:nvSpPr>
          <p:spPr>
            <a:xfrm>
              <a:off x="-1061" y="-51881"/>
              <a:ext cx="11091863" cy="6923796"/>
            </a:xfrm>
            <a:custGeom>
              <a:rect b="b" l="l" r="r" t="t"/>
              <a:pathLst>
                <a:path extrusionOk="0" h="1452" w="2330">
                  <a:moveTo>
                    <a:pt x="2046" y="1452"/>
                  </a:moveTo>
                  <a:cubicBezTo>
                    <a:pt x="2330" y="1153"/>
                    <a:pt x="2049" y="821"/>
                    <a:pt x="1813" y="601"/>
                  </a:cubicBezTo>
                  <a:cubicBezTo>
                    <a:pt x="1569" y="375"/>
                    <a:pt x="1282" y="179"/>
                    <a:pt x="956" y="97"/>
                  </a:cubicBezTo>
                  <a:cubicBezTo>
                    <a:pt x="572" y="0"/>
                    <a:pt x="292" y="101"/>
                    <a:pt x="0" y="366"/>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435" name="Google Shape;435;p28"/>
            <p:cNvSpPr/>
            <p:nvPr/>
          </p:nvSpPr>
          <p:spPr>
            <a:xfrm>
              <a:off x="5426601" y="5579"/>
              <a:ext cx="5788025" cy="6847184"/>
            </a:xfrm>
            <a:custGeom>
              <a:rect b="b" l="l" r="r" t="t"/>
              <a:pathLst>
                <a:path extrusionOk="0" h="1436" w="1216">
                  <a:moveTo>
                    <a:pt x="1094" y="1436"/>
                  </a:moveTo>
                  <a:cubicBezTo>
                    <a:pt x="1216" y="1114"/>
                    <a:pt x="904" y="770"/>
                    <a:pt x="709" y="551"/>
                  </a:cubicBezTo>
                  <a:cubicBezTo>
                    <a:pt x="509" y="327"/>
                    <a:pt x="274" y="127"/>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436" name="Google Shape;436;p28"/>
            <p:cNvSpPr/>
            <p:nvPr/>
          </p:nvSpPr>
          <p:spPr>
            <a:xfrm>
              <a:off x="-1061" y="5579"/>
              <a:ext cx="1057275" cy="614491"/>
            </a:xfrm>
            <a:custGeom>
              <a:rect b="b" l="l" r="r" t="t"/>
              <a:pathLst>
                <a:path extrusionOk="0" h="129" w="222">
                  <a:moveTo>
                    <a:pt x="222" y="0"/>
                  </a:moveTo>
                  <a:cubicBezTo>
                    <a:pt x="152" y="35"/>
                    <a:pt x="76" y="78"/>
                    <a:pt x="0" y="129"/>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437" name="Google Shape;437;p28"/>
            <p:cNvSpPr/>
            <p:nvPr/>
          </p:nvSpPr>
          <p:spPr>
            <a:xfrm>
              <a:off x="5821889" y="5579"/>
              <a:ext cx="5588000" cy="6866337"/>
            </a:xfrm>
            <a:custGeom>
              <a:rect b="b" l="l" r="r" t="t"/>
              <a:pathLst>
                <a:path extrusionOk="0" h="1440" w="1174">
                  <a:moveTo>
                    <a:pt x="1067" y="1440"/>
                  </a:moveTo>
                  <a:cubicBezTo>
                    <a:pt x="1174" y="1124"/>
                    <a:pt x="887" y="797"/>
                    <a:pt x="698" y="577"/>
                  </a:cubicBezTo>
                  <a:cubicBezTo>
                    <a:pt x="500" y="348"/>
                    <a:pt x="270" y="141"/>
                    <a:pt x="0" y="0"/>
                  </a:cubicBezTo>
                </a:path>
              </a:pathLst>
            </a:custGeom>
            <a:noFill/>
            <a:ln cap="flat" cmpd="sng" w="9525">
              <a:solidFill>
                <a:schemeClr val="dk1">
                  <a:alpha val="20000"/>
                </a:schemeClr>
              </a:solidFill>
              <a:prstDash val="dash"/>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438" name="Google Shape;438;p28"/>
            <p:cNvSpPr/>
            <p:nvPr/>
          </p:nvSpPr>
          <p:spPr>
            <a:xfrm>
              <a:off x="3701" y="790"/>
              <a:ext cx="595313" cy="352734"/>
            </a:xfrm>
            <a:custGeom>
              <a:rect b="b" l="l" r="r" t="t"/>
              <a:pathLst>
                <a:path extrusionOk="0" h="74" w="125">
                  <a:moveTo>
                    <a:pt x="125" y="0"/>
                  </a:moveTo>
                  <a:cubicBezTo>
                    <a:pt x="85" y="22"/>
                    <a:pt x="43" y="47"/>
                    <a:pt x="0" y="74"/>
                  </a:cubicBezTo>
                </a:path>
              </a:pathLst>
            </a:custGeom>
            <a:noFill/>
            <a:ln cap="flat" cmpd="sng" w="9525">
              <a:solidFill>
                <a:schemeClr val="dk1">
                  <a:alpha val="20000"/>
                </a:schemeClr>
              </a:solidFill>
              <a:prstDash val="dash"/>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439" name="Google Shape;439;p28"/>
            <p:cNvSpPr/>
            <p:nvPr/>
          </p:nvSpPr>
          <p:spPr>
            <a:xfrm>
              <a:off x="6012389" y="5579"/>
              <a:ext cx="5497513" cy="6866337"/>
            </a:xfrm>
            <a:custGeom>
              <a:rect b="b" l="l" r="r" t="t"/>
              <a:pathLst>
                <a:path extrusionOk="0" h="1440" w="1155">
                  <a:moveTo>
                    <a:pt x="1056" y="1440"/>
                  </a:moveTo>
                  <a:cubicBezTo>
                    <a:pt x="1155" y="1123"/>
                    <a:pt x="875" y="801"/>
                    <a:pt x="686" y="580"/>
                  </a:cubicBezTo>
                  <a:cubicBezTo>
                    <a:pt x="491" y="352"/>
                    <a:pt x="264" y="145"/>
                    <a:pt x="0" y="0"/>
                  </a:cubicBezTo>
                </a:path>
              </a:pathLst>
            </a:custGeom>
            <a:noFill/>
            <a:ln cap="flat" cmpd="sng" w="12700">
              <a:solidFill>
                <a:schemeClr val="dk1">
                  <a:alpha val="20000"/>
                </a:schemeClr>
              </a:solidFill>
              <a:prstDash val="dashDot"/>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440" name="Google Shape;440;p28"/>
            <p:cNvSpPr/>
            <p:nvPr/>
          </p:nvSpPr>
          <p:spPr>
            <a:xfrm>
              <a:off x="-1061" y="5579"/>
              <a:ext cx="357188" cy="213875"/>
            </a:xfrm>
            <a:custGeom>
              <a:rect b="b" l="l" r="r" t="t"/>
              <a:pathLst>
                <a:path extrusionOk="0" h="45" w="75">
                  <a:moveTo>
                    <a:pt x="75" y="0"/>
                  </a:moveTo>
                  <a:cubicBezTo>
                    <a:pt x="50" y="14"/>
                    <a:pt x="25" y="29"/>
                    <a:pt x="0" y="45"/>
                  </a:cubicBezTo>
                </a:path>
              </a:pathLst>
            </a:custGeom>
            <a:noFill/>
            <a:ln cap="flat" cmpd="sng" w="12700">
              <a:solidFill>
                <a:schemeClr val="dk1">
                  <a:alpha val="20000"/>
                </a:schemeClr>
              </a:solidFill>
              <a:prstDash val="dashDot"/>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441" name="Google Shape;441;p28"/>
            <p:cNvSpPr/>
            <p:nvPr/>
          </p:nvSpPr>
          <p:spPr>
            <a:xfrm>
              <a:off x="6210826" y="790"/>
              <a:ext cx="5522913" cy="6871126"/>
            </a:xfrm>
            <a:custGeom>
              <a:rect b="b" l="l" r="r" t="t"/>
              <a:pathLst>
                <a:path extrusionOk="0" h="1441" w="1160">
                  <a:moveTo>
                    <a:pt x="1053" y="1441"/>
                  </a:moveTo>
                  <a:cubicBezTo>
                    <a:pt x="1160" y="1129"/>
                    <a:pt x="892" y="817"/>
                    <a:pt x="705" y="599"/>
                  </a:cubicBezTo>
                  <a:cubicBezTo>
                    <a:pt x="503" y="365"/>
                    <a:pt x="270" y="152"/>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442" name="Google Shape;442;p28"/>
            <p:cNvSpPr/>
            <p:nvPr/>
          </p:nvSpPr>
          <p:spPr>
            <a:xfrm>
              <a:off x="6463239" y="5579"/>
              <a:ext cx="5413375" cy="6866337"/>
            </a:xfrm>
            <a:custGeom>
              <a:rect b="b" l="l" r="r" t="t"/>
              <a:pathLst>
                <a:path extrusionOk="0" h="1440" w="1137">
                  <a:moveTo>
                    <a:pt x="1040" y="1440"/>
                  </a:moveTo>
                  <a:cubicBezTo>
                    <a:pt x="1137" y="1131"/>
                    <a:pt x="883" y="828"/>
                    <a:pt x="698" y="611"/>
                  </a:cubicBezTo>
                  <a:cubicBezTo>
                    <a:pt x="498" y="375"/>
                    <a:pt x="268" y="159"/>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443" name="Google Shape;443;p28"/>
            <p:cNvSpPr/>
            <p:nvPr/>
          </p:nvSpPr>
          <p:spPr>
            <a:xfrm>
              <a:off x="6877576" y="5579"/>
              <a:ext cx="5037138" cy="6861550"/>
            </a:xfrm>
            <a:custGeom>
              <a:rect b="b" l="l" r="r" t="t"/>
              <a:pathLst>
                <a:path extrusionOk="0" h="1439" w="1058">
                  <a:moveTo>
                    <a:pt x="1011" y="1439"/>
                  </a:moveTo>
                  <a:cubicBezTo>
                    <a:pt x="1058" y="1131"/>
                    <a:pt x="825" y="841"/>
                    <a:pt x="648" y="617"/>
                  </a:cubicBezTo>
                  <a:cubicBezTo>
                    <a:pt x="462" y="383"/>
                    <a:pt x="248" y="168"/>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444" name="Google Shape;444;p28"/>
            <p:cNvSpPr/>
            <p:nvPr/>
          </p:nvSpPr>
          <p:spPr>
            <a:xfrm>
              <a:off x="8768289" y="5579"/>
              <a:ext cx="3417888" cy="2742066"/>
            </a:xfrm>
            <a:custGeom>
              <a:rect b="b" l="l" r="r" t="t"/>
              <a:pathLst>
                <a:path extrusionOk="0" h="575" w="718">
                  <a:moveTo>
                    <a:pt x="718" y="575"/>
                  </a:moveTo>
                  <a:cubicBezTo>
                    <a:pt x="500" y="360"/>
                    <a:pt x="260" y="163"/>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445" name="Google Shape;445;p28"/>
            <p:cNvSpPr/>
            <p:nvPr/>
          </p:nvSpPr>
          <p:spPr>
            <a:xfrm>
              <a:off x="9235014" y="10367"/>
              <a:ext cx="2951163" cy="2555325"/>
            </a:xfrm>
            <a:custGeom>
              <a:rect b="b" l="l" r="r" t="t"/>
              <a:pathLst>
                <a:path extrusionOk="0" h="536" w="620">
                  <a:moveTo>
                    <a:pt x="620" y="536"/>
                  </a:moveTo>
                  <a:cubicBezTo>
                    <a:pt x="404" y="314"/>
                    <a:pt x="196" y="138"/>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446" name="Google Shape;446;p28"/>
            <p:cNvSpPr/>
            <p:nvPr/>
          </p:nvSpPr>
          <p:spPr>
            <a:xfrm>
              <a:off x="10020826" y="5579"/>
              <a:ext cx="2165350" cy="1358265"/>
            </a:xfrm>
            <a:custGeom>
              <a:rect b="b" l="l" r="r" t="t"/>
              <a:pathLst>
                <a:path extrusionOk="0" h="285" w="455">
                  <a:moveTo>
                    <a:pt x="0" y="0"/>
                  </a:moveTo>
                  <a:cubicBezTo>
                    <a:pt x="153" y="85"/>
                    <a:pt x="308" y="180"/>
                    <a:pt x="455" y="285"/>
                  </a:cubicBezTo>
                </a:path>
              </a:pathLst>
            </a:custGeom>
            <a:noFill/>
            <a:ln cap="flat" cmpd="sng" w="9525">
              <a:solidFill>
                <a:schemeClr val="dk1">
                  <a:alpha val="20000"/>
                </a:schemeClr>
              </a:solidFill>
              <a:prstDash val="dash"/>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447" name="Google Shape;447;p28"/>
            <p:cNvSpPr/>
            <p:nvPr/>
          </p:nvSpPr>
          <p:spPr>
            <a:xfrm>
              <a:off x="11290826" y="5579"/>
              <a:ext cx="895350" cy="534687"/>
            </a:xfrm>
            <a:custGeom>
              <a:rect b="b" l="l" r="r" t="t"/>
              <a:pathLst>
                <a:path extrusionOk="0" h="112" w="188">
                  <a:moveTo>
                    <a:pt x="0" y="0"/>
                  </a:moveTo>
                  <a:cubicBezTo>
                    <a:pt x="63" y="36"/>
                    <a:pt x="126" y="73"/>
                    <a:pt x="188" y="112"/>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grpSp>
      <p:grpSp>
        <p:nvGrpSpPr>
          <p:cNvPr id="448" name="Google Shape;448;p28"/>
          <p:cNvGrpSpPr/>
          <p:nvPr/>
        </p:nvGrpSpPr>
        <p:grpSpPr>
          <a:xfrm>
            <a:off x="1251970" y="889862"/>
            <a:ext cx="6636259" cy="3358450"/>
            <a:chOff x="1669293" y="1186483"/>
            <a:chExt cx="8848345" cy="4477933"/>
          </a:xfrm>
        </p:grpSpPr>
        <p:sp>
          <p:nvSpPr>
            <p:cNvPr id="449" name="Google Shape;449;p28"/>
            <p:cNvSpPr/>
            <p:nvPr/>
          </p:nvSpPr>
          <p:spPr>
            <a:xfrm>
              <a:off x="1674042" y="1186483"/>
              <a:ext cx="8843596" cy="716184"/>
            </a:xfrm>
            <a:prstGeom prst="rect">
              <a:avLst/>
            </a:prstGeom>
            <a:solidFill>
              <a:schemeClr val="accent1"/>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450" name="Google Shape;450;p28"/>
            <p:cNvSpPr/>
            <p:nvPr/>
          </p:nvSpPr>
          <p:spPr>
            <a:xfrm rot="10800000">
              <a:off x="5892384" y="5313353"/>
              <a:ext cx="407233" cy="351063"/>
            </a:xfrm>
            <a:prstGeom prst="triangle">
              <a:avLst>
                <a:gd fmla="val 50000" name="adj"/>
              </a:avLst>
            </a:prstGeom>
            <a:solidFill>
              <a:schemeClr val="accent1"/>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451" name="Google Shape;451;p28"/>
            <p:cNvSpPr/>
            <p:nvPr/>
          </p:nvSpPr>
          <p:spPr>
            <a:xfrm>
              <a:off x="1669293" y="1991156"/>
              <a:ext cx="8845667" cy="3322196"/>
            </a:xfrm>
            <a:prstGeom prst="rect">
              <a:avLst/>
            </a:prstGeom>
            <a:solidFill>
              <a:schemeClr val="accent1"/>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grpSp>
      <p:sp>
        <p:nvSpPr>
          <p:cNvPr id="452" name="Google Shape;452;p28"/>
          <p:cNvSpPr/>
          <p:nvPr/>
        </p:nvSpPr>
        <p:spPr>
          <a:xfrm>
            <a:off x="0" y="0"/>
            <a:ext cx="9143772" cy="51435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Rockwell"/>
              <a:ea typeface="Rockwell"/>
              <a:cs typeface="Rockwell"/>
              <a:sym typeface="Rockwell"/>
            </a:endParaRPr>
          </a:p>
        </p:txBody>
      </p:sp>
      <p:grpSp>
        <p:nvGrpSpPr>
          <p:cNvPr id="453" name="Google Shape;453;p28"/>
          <p:cNvGrpSpPr/>
          <p:nvPr/>
        </p:nvGrpSpPr>
        <p:grpSpPr>
          <a:xfrm>
            <a:off x="-247255" y="-44532"/>
            <a:ext cx="9386888" cy="5192849"/>
            <a:chOff x="-329674" y="-51881"/>
            <a:chExt cx="12515851" cy="6923798"/>
          </a:xfrm>
        </p:grpSpPr>
        <p:sp>
          <p:nvSpPr>
            <p:cNvPr id="454" name="Google Shape;454;p28"/>
            <p:cNvSpPr/>
            <p:nvPr/>
          </p:nvSpPr>
          <p:spPr>
            <a:xfrm>
              <a:off x="-329674" y="1298404"/>
              <a:ext cx="9702800" cy="5573512"/>
            </a:xfrm>
            <a:custGeom>
              <a:rect b="b" l="l" r="r" t="t"/>
              <a:pathLst>
                <a:path extrusionOk="0" h="1169" w="2038">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455" name="Google Shape;455;p28"/>
            <p:cNvSpPr/>
            <p:nvPr/>
          </p:nvSpPr>
          <p:spPr>
            <a:xfrm>
              <a:off x="670451" y="2018236"/>
              <a:ext cx="7373938" cy="4848892"/>
            </a:xfrm>
            <a:custGeom>
              <a:rect b="b" l="l" r="r" t="t"/>
              <a:pathLst>
                <a:path extrusionOk="0" h="1017" w="1549">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456" name="Google Shape;456;p28"/>
            <p:cNvSpPr/>
            <p:nvPr/>
          </p:nvSpPr>
          <p:spPr>
            <a:xfrm>
              <a:off x="251351" y="1788400"/>
              <a:ext cx="8035925" cy="5083516"/>
            </a:xfrm>
            <a:custGeom>
              <a:rect b="b" l="l" r="r" t="t"/>
              <a:pathLst>
                <a:path extrusionOk="0" h="1066" w="1688">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cap="flat" cmpd="sng" w="9525">
              <a:solidFill>
                <a:schemeClr val="dk1">
                  <a:alpha val="20000"/>
                </a:schemeClr>
              </a:solidFill>
              <a:prstDash val="dash"/>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457" name="Google Shape;457;p28"/>
            <p:cNvSpPr/>
            <p:nvPr/>
          </p:nvSpPr>
          <p:spPr>
            <a:xfrm>
              <a:off x="-1061" y="549842"/>
              <a:ext cx="10334625" cy="6322075"/>
            </a:xfrm>
            <a:custGeom>
              <a:rect b="b" l="l" r="r" t="t"/>
              <a:pathLst>
                <a:path extrusionOk="0" h="1326" w="2171">
                  <a:moveTo>
                    <a:pt x="1873" y="1326"/>
                  </a:moveTo>
                  <a:cubicBezTo>
                    <a:pt x="2171" y="1045"/>
                    <a:pt x="1825" y="678"/>
                    <a:pt x="1609" y="473"/>
                  </a:cubicBezTo>
                  <a:cubicBezTo>
                    <a:pt x="1406" y="281"/>
                    <a:pt x="1159" y="116"/>
                    <a:pt x="880" y="63"/>
                  </a:cubicBezTo>
                  <a:cubicBezTo>
                    <a:pt x="545" y="0"/>
                    <a:pt x="214" y="161"/>
                    <a:pt x="0" y="423"/>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458" name="Google Shape;458;p28"/>
            <p:cNvSpPr/>
            <p:nvPr/>
          </p:nvSpPr>
          <p:spPr>
            <a:xfrm>
              <a:off x="3701" y="6186246"/>
              <a:ext cx="504825" cy="681527"/>
            </a:xfrm>
            <a:custGeom>
              <a:rect b="b" l="l" r="r" t="t"/>
              <a:pathLst>
                <a:path extrusionOk="0" h="143" w="106">
                  <a:moveTo>
                    <a:pt x="0" y="0"/>
                  </a:moveTo>
                  <a:cubicBezTo>
                    <a:pt x="35" y="54"/>
                    <a:pt x="70" y="101"/>
                    <a:pt x="106" y="143"/>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459" name="Google Shape;459;p28"/>
            <p:cNvSpPr/>
            <p:nvPr/>
          </p:nvSpPr>
          <p:spPr>
            <a:xfrm>
              <a:off x="-1061" y="-51881"/>
              <a:ext cx="11091863" cy="6923796"/>
            </a:xfrm>
            <a:custGeom>
              <a:rect b="b" l="l" r="r" t="t"/>
              <a:pathLst>
                <a:path extrusionOk="0" h="1452" w="2330">
                  <a:moveTo>
                    <a:pt x="2046" y="1452"/>
                  </a:moveTo>
                  <a:cubicBezTo>
                    <a:pt x="2330" y="1153"/>
                    <a:pt x="2049" y="821"/>
                    <a:pt x="1813" y="601"/>
                  </a:cubicBezTo>
                  <a:cubicBezTo>
                    <a:pt x="1569" y="375"/>
                    <a:pt x="1282" y="179"/>
                    <a:pt x="956" y="97"/>
                  </a:cubicBezTo>
                  <a:cubicBezTo>
                    <a:pt x="572" y="0"/>
                    <a:pt x="292" y="101"/>
                    <a:pt x="0" y="366"/>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460" name="Google Shape;460;p28"/>
            <p:cNvSpPr/>
            <p:nvPr/>
          </p:nvSpPr>
          <p:spPr>
            <a:xfrm>
              <a:off x="5426601" y="5579"/>
              <a:ext cx="5788025" cy="6847184"/>
            </a:xfrm>
            <a:custGeom>
              <a:rect b="b" l="l" r="r" t="t"/>
              <a:pathLst>
                <a:path extrusionOk="0" h="1436" w="1216">
                  <a:moveTo>
                    <a:pt x="1094" y="1436"/>
                  </a:moveTo>
                  <a:cubicBezTo>
                    <a:pt x="1216" y="1114"/>
                    <a:pt x="904" y="770"/>
                    <a:pt x="709" y="551"/>
                  </a:cubicBezTo>
                  <a:cubicBezTo>
                    <a:pt x="509" y="327"/>
                    <a:pt x="274" y="127"/>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461" name="Google Shape;461;p28"/>
            <p:cNvSpPr/>
            <p:nvPr/>
          </p:nvSpPr>
          <p:spPr>
            <a:xfrm>
              <a:off x="-1061" y="5579"/>
              <a:ext cx="1057275" cy="614491"/>
            </a:xfrm>
            <a:custGeom>
              <a:rect b="b" l="l" r="r" t="t"/>
              <a:pathLst>
                <a:path extrusionOk="0" h="129" w="222">
                  <a:moveTo>
                    <a:pt x="222" y="0"/>
                  </a:moveTo>
                  <a:cubicBezTo>
                    <a:pt x="152" y="35"/>
                    <a:pt x="76" y="78"/>
                    <a:pt x="0" y="129"/>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462" name="Google Shape;462;p28"/>
            <p:cNvSpPr/>
            <p:nvPr/>
          </p:nvSpPr>
          <p:spPr>
            <a:xfrm>
              <a:off x="5821889" y="5579"/>
              <a:ext cx="5588000" cy="6866337"/>
            </a:xfrm>
            <a:custGeom>
              <a:rect b="b" l="l" r="r" t="t"/>
              <a:pathLst>
                <a:path extrusionOk="0" h="1440" w="1174">
                  <a:moveTo>
                    <a:pt x="1067" y="1440"/>
                  </a:moveTo>
                  <a:cubicBezTo>
                    <a:pt x="1174" y="1124"/>
                    <a:pt x="887" y="797"/>
                    <a:pt x="698" y="577"/>
                  </a:cubicBezTo>
                  <a:cubicBezTo>
                    <a:pt x="500" y="348"/>
                    <a:pt x="270" y="141"/>
                    <a:pt x="0" y="0"/>
                  </a:cubicBezTo>
                </a:path>
              </a:pathLst>
            </a:custGeom>
            <a:noFill/>
            <a:ln cap="flat" cmpd="sng" w="9525">
              <a:solidFill>
                <a:schemeClr val="dk1">
                  <a:alpha val="20000"/>
                </a:schemeClr>
              </a:solidFill>
              <a:prstDash val="dash"/>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463" name="Google Shape;463;p28"/>
            <p:cNvSpPr/>
            <p:nvPr/>
          </p:nvSpPr>
          <p:spPr>
            <a:xfrm>
              <a:off x="3701" y="790"/>
              <a:ext cx="595313" cy="352734"/>
            </a:xfrm>
            <a:custGeom>
              <a:rect b="b" l="l" r="r" t="t"/>
              <a:pathLst>
                <a:path extrusionOk="0" h="74" w="125">
                  <a:moveTo>
                    <a:pt x="125" y="0"/>
                  </a:moveTo>
                  <a:cubicBezTo>
                    <a:pt x="85" y="22"/>
                    <a:pt x="43" y="47"/>
                    <a:pt x="0" y="74"/>
                  </a:cubicBezTo>
                </a:path>
              </a:pathLst>
            </a:custGeom>
            <a:noFill/>
            <a:ln cap="flat" cmpd="sng" w="9525">
              <a:solidFill>
                <a:schemeClr val="dk1">
                  <a:alpha val="20000"/>
                </a:schemeClr>
              </a:solidFill>
              <a:prstDash val="dash"/>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464" name="Google Shape;464;p28"/>
            <p:cNvSpPr/>
            <p:nvPr/>
          </p:nvSpPr>
          <p:spPr>
            <a:xfrm>
              <a:off x="6012389" y="5579"/>
              <a:ext cx="5497513" cy="6866337"/>
            </a:xfrm>
            <a:custGeom>
              <a:rect b="b" l="l" r="r" t="t"/>
              <a:pathLst>
                <a:path extrusionOk="0" h="1440" w="1155">
                  <a:moveTo>
                    <a:pt x="1056" y="1440"/>
                  </a:moveTo>
                  <a:cubicBezTo>
                    <a:pt x="1155" y="1123"/>
                    <a:pt x="875" y="801"/>
                    <a:pt x="686" y="580"/>
                  </a:cubicBezTo>
                  <a:cubicBezTo>
                    <a:pt x="491" y="352"/>
                    <a:pt x="264" y="145"/>
                    <a:pt x="0" y="0"/>
                  </a:cubicBezTo>
                </a:path>
              </a:pathLst>
            </a:custGeom>
            <a:noFill/>
            <a:ln cap="flat" cmpd="sng" w="12700">
              <a:solidFill>
                <a:schemeClr val="dk1">
                  <a:alpha val="20000"/>
                </a:schemeClr>
              </a:solidFill>
              <a:prstDash val="dashDot"/>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465" name="Google Shape;465;p28"/>
            <p:cNvSpPr/>
            <p:nvPr/>
          </p:nvSpPr>
          <p:spPr>
            <a:xfrm>
              <a:off x="-1061" y="5579"/>
              <a:ext cx="357188" cy="213875"/>
            </a:xfrm>
            <a:custGeom>
              <a:rect b="b" l="l" r="r" t="t"/>
              <a:pathLst>
                <a:path extrusionOk="0" h="45" w="75">
                  <a:moveTo>
                    <a:pt x="75" y="0"/>
                  </a:moveTo>
                  <a:cubicBezTo>
                    <a:pt x="50" y="14"/>
                    <a:pt x="25" y="29"/>
                    <a:pt x="0" y="45"/>
                  </a:cubicBezTo>
                </a:path>
              </a:pathLst>
            </a:custGeom>
            <a:noFill/>
            <a:ln cap="flat" cmpd="sng" w="12700">
              <a:solidFill>
                <a:schemeClr val="dk1">
                  <a:alpha val="20000"/>
                </a:schemeClr>
              </a:solidFill>
              <a:prstDash val="dashDot"/>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466" name="Google Shape;466;p28"/>
            <p:cNvSpPr/>
            <p:nvPr/>
          </p:nvSpPr>
          <p:spPr>
            <a:xfrm>
              <a:off x="6210826" y="790"/>
              <a:ext cx="5522913" cy="6871126"/>
            </a:xfrm>
            <a:custGeom>
              <a:rect b="b" l="l" r="r" t="t"/>
              <a:pathLst>
                <a:path extrusionOk="0" h="1441" w="1160">
                  <a:moveTo>
                    <a:pt x="1053" y="1441"/>
                  </a:moveTo>
                  <a:cubicBezTo>
                    <a:pt x="1160" y="1129"/>
                    <a:pt x="892" y="817"/>
                    <a:pt x="705" y="599"/>
                  </a:cubicBezTo>
                  <a:cubicBezTo>
                    <a:pt x="503" y="365"/>
                    <a:pt x="270" y="152"/>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467" name="Google Shape;467;p28"/>
            <p:cNvSpPr/>
            <p:nvPr/>
          </p:nvSpPr>
          <p:spPr>
            <a:xfrm>
              <a:off x="6463239" y="5579"/>
              <a:ext cx="5413375" cy="6866337"/>
            </a:xfrm>
            <a:custGeom>
              <a:rect b="b" l="l" r="r" t="t"/>
              <a:pathLst>
                <a:path extrusionOk="0" h="1440" w="1137">
                  <a:moveTo>
                    <a:pt x="1040" y="1440"/>
                  </a:moveTo>
                  <a:cubicBezTo>
                    <a:pt x="1137" y="1131"/>
                    <a:pt x="883" y="828"/>
                    <a:pt x="698" y="611"/>
                  </a:cubicBezTo>
                  <a:cubicBezTo>
                    <a:pt x="498" y="375"/>
                    <a:pt x="268" y="159"/>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468" name="Google Shape;468;p28"/>
            <p:cNvSpPr/>
            <p:nvPr/>
          </p:nvSpPr>
          <p:spPr>
            <a:xfrm>
              <a:off x="6877576" y="5579"/>
              <a:ext cx="5037138" cy="6861550"/>
            </a:xfrm>
            <a:custGeom>
              <a:rect b="b" l="l" r="r" t="t"/>
              <a:pathLst>
                <a:path extrusionOk="0" h="1439" w="1058">
                  <a:moveTo>
                    <a:pt x="1011" y="1439"/>
                  </a:moveTo>
                  <a:cubicBezTo>
                    <a:pt x="1058" y="1131"/>
                    <a:pt x="825" y="841"/>
                    <a:pt x="648" y="617"/>
                  </a:cubicBezTo>
                  <a:cubicBezTo>
                    <a:pt x="462" y="383"/>
                    <a:pt x="248" y="168"/>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469" name="Google Shape;469;p28"/>
            <p:cNvSpPr/>
            <p:nvPr/>
          </p:nvSpPr>
          <p:spPr>
            <a:xfrm>
              <a:off x="8768289" y="5579"/>
              <a:ext cx="3417888" cy="2742066"/>
            </a:xfrm>
            <a:custGeom>
              <a:rect b="b" l="l" r="r" t="t"/>
              <a:pathLst>
                <a:path extrusionOk="0" h="575" w="718">
                  <a:moveTo>
                    <a:pt x="718" y="575"/>
                  </a:moveTo>
                  <a:cubicBezTo>
                    <a:pt x="500" y="360"/>
                    <a:pt x="260" y="163"/>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470" name="Google Shape;470;p28"/>
            <p:cNvSpPr/>
            <p:nvPr/>
          </p:nvSpPr>
          <p:spPr>
            <a:xfrm>
              <a:off x="9235014" y="10367"/>
              <a:ext cx="2951163" cy="2555325"/>
            </a:xfrm>
            <a:custGeom>
              <a:rect b="b" l="l" r="r" t="t"/>
              <a:pathLst>
                <a:path extrusionOk="0" h="536" w="620">
                  <a:moveTo>
                    <a:pt x="620" y="536"/>
                  </a:moveTo>
                  <a:cubicBezTo>
                    <a:pt x="404" y="314"/>
                    <a:pt x="196" y="138"/>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471" name="Google Shape;471;p28"/>
            <p:cNvSpPr/>
            <p:nvPr/>
          </p:nvSpPr>
          <p:spPr>
            <a:xfrm>
              <a:off x="10020826" y="5579"/>
              <a:ext cx="2165350" cy="1358265"/>
            </a:xfrm>
            <a:custGeom>
              <a:rect b="b" l="l" r="r" t="t"/>
              <a:pathLst>
                <a:path extrusionOk="0" h="285" w="455">
                  <a:moveTo>
                    <a:pt x="0" y="0"/>
                  </a:moveTo>
                  <a:cubicBezTo>
                    <a:pt x="153" y="85"/>
                    <a:pt x="308" y="180"/>
                    <a:pt x="455" y="285"/>
                  </a:cubicBezTo>
                </a:path>
              </a:pathLst>
            </a:custGeom>
            <a:noFill/>
            <a:ln cap="flat" cmpd="sng" w="9525">
              <a:solidFill>
                <a:schemeClr val="dk1">
                  <a:alpha val="20000"/>
                </a:schemeClr>
              </a:solidFill>
              <a:prstDash val="dash"/>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472" name="Google Shape;472;p28"/>
            <p:cNvSpPr/>
            <p:nvPr/>
          </p:nvSpPr>
          <p:spPr>
            <a:xfrm>
              <a:off x="11290826" y="5579"/>
              <a:ext cx="895350" cy="534687"/>
            </a:xfrm>
            <a:custGeom>
              <a:rect b="b" l="l" r="r" t="t"/>
              <a:pathLst>
                <a:path extrusionOk="0" h="112" w="188">
                  <a:moveTo>
                    <a:pt x="0" y="0"/>
                  </a:moveTo>
                  <a:cubicBezTo>
                    <a:pt x="63" y="36"/>
                    <a:pt x="126" y="73"/>
                    <a:pt x="188" y="112"/>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grpSp>
      <p:grpSp>
        <p:nvGrpSpPr>
          <p:cNvPr id="473" name="Google Shape;473;p28"/>
          <p:cNvGrpSpPr/>
          <p:nvPr/>
        </p:nvGrpSpPr>
        <p:grpSpPr>
          <a:xfrm>
            <a:off x="2444206" y="2919856"/>
            <a:ext cx="4236586" cy="1328456"/>
            <a:chOff x="3258942" y="3893141"/>
            <a:chExt cx="5648782" cy="1771275"/>
          </a:xfrm>
        </p:grpSpPr>
        <p:sp>
          <p:nvSpPr>
            <p:cNvPr id="474" name="Google Shape;474;p28"/>
            <p:cNvSpPr/>
            <p:nvPr/>
          </p:nvSpPr>
          <p:spPr>
            <a:xfrm rot="10800000">
              <a:off x="5892384" y="5313353"/>
              <a:ext cx="407233" cy="351063"/>
            </a:xfrm>
            <a:prstGeom prst="triangle">
              <a:avLst>
                <a:gd fmla="val 50000" name="adj"/>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Rockwell"/>
                <a:ea typeface="Rockwell"/>
                <a:cs typeface="Rockwell"/>
                <a:sym typeface="Rockwell"/>
              </a:endParaRPr>
            </a:p>
          </p:txBody>
        </p:sp>
        <p:sp>
          <p:nvSpPr>
            <p:cNvPr id="475" name="Google Shape;475;p28"/>
            <p:cNvSpPr/>
            <p:nvPr/>
          </p:nvSpPr>
          <p:spPr>
            <a:xfrm>
              <a:off x="3258942" y="3893141"/>
              <a:ext cx="5648782" cy="142021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Rockwell"/>
                <a:ea typeface="Rockwell"/>
                <a:cs typeface="Rockwell"/>
                <a:sym typeface="Rockwell"/>
              </a:endParaRPr>
            </a:p>
          </p:txBody>
        </p:sp>
      </p:grpSp>
      <p:sp>
        <p:nvSpPr>
          <p:cNvPr id="476" name="Google Shape;476;p28"/>
          <p:cNvSpPr txBox="1"/>
          <p:nvPr>
            <p:ph type="title"/>
          </p:nvPr>
        </p:nvSpPr>
        <p:spPr>
          <a:xfrm>
            <a:off x="2444275" y="2968400"/>
            <a:ext cx="4236600" cy="967200"/>
          </a:xfrm>
          <a:prstGeom prst="rect">
            <a:avLst/>
          </a:prstGeom>
          <a:noFill/>
          <a:ln>
            <a:noFill/>
          </a:ln>
        </p:spPr>
        <p:txBody>
          <a:bodyPr anchorCtr="0" anchor="b" bIns="0" lIns="171450" spcFirstLastPara="1" rIns="171450" wrap="square" tIns="171450">
            <a:noAutofit/>
          </a:bodyPr>
          <a:lstStyle/>
          <a:p>
            <a:pPr indent="0" lvl="0" marL="0" rtl="0" algn="ctr">
              <a:lnSpc>
                <a:spcPct val="80000"/>
              </a:lnSpc>
              <a:spcBef>
                <a:spcPts val="0"/>
              </a:spcBef>
              <a:spcAft>
                <a:spcPts val="0"/>
              </a:spcAft>
              <a:buClr>
                <a:srgbClr val="FFFEFF"/>
              </a:buClr>
              <a:buSzPts val="1500"/>
              <a:buFont typeface="Calibri"/>
              <a:buNone/>
            </a:pPr>
            <a:r>
              <a:rPr lang="en" sz="2700"/>
              <a:t>Teaching is hard because…</a:t>
            </a:r>
            <a:br>
              <a:rPr lang="en" sz="2700"/>
            </a:br>
            <a:br>
              <a:rPr lang="en" sz="2700"/>
            </a:br>
            <a:r>
              <a:rPr lang="en" sz="2700"/>
              <a:t>It Requires Commitment</a:t>
            </a:r>
            <a:endParaRPr sz="2300"/>
          </a:p>
        </p:txBody>
      </p:sp>
      <p:pic>
        <p:nvPicPr>
          <p:cNvPr id="477" name="Google Shape;477;p28"/>
          <p:cNvPicPr preferRelativeResize="0"/>
          <p:nvPr>
            <p:ph idx="1" type="body"/>
          </p:nvPr>
        </p:nvPicPr>
        <p:blipFill rotWithShape="1">
          <a:blip r:embed="rId3">
            <a:alphaModFix/>
          </a:blip>
          <a:srcRect b="8588" l="0" r="3" t="5857"/>
          <a:stretch/>
        </p:blipFill>
        <p:spPr>
          <a:xfrm>
            <a:off x="2444206" y="881393"/>
            <a:ext cx="4236586" cy="1979248"/>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09" name="Shape 1209"/>
        <p:cNvGrpSpPr/>
        <p:nvPr/>
      </p:nvGrpSpPr>
      <p:grpSpPr>
        <a:xfrm>
          <a:off x="0" y="0"/>
          <a:ext cx="0" cy="0"/>
          <a:chOff x="0" y="0"/>
          <a:chExt cx="0" cy="0"/>
        </a:xfrm>
      </p:grpSpPr>
      <p:grpSp>
        <p:nvGrpSpPr>
          <p:cNvPr id="1210" name="Google Shape;1210;p46"/>
          <p:cNvGrpSpPr/>
          <p:nvPr/>
        </p:nvGrpSpPr>
        <p:grpSpPr>
          <a:xfrm>
            <a:off x="-247255" y="-44532"/>
            <a:ext cx="9386888" cy="5192849"/>
            <a:chOff x="-329674" y="-51881"/>
            <a:chExt cx="12515851" cy="6923798"/>
          </a:xfrm>
        </p:grpSpPr>
        <p:sp>
          <p:nvSpPr>
            <p:cNvPr id="1211" name="Google Shape;1211;p46"/>
            <p:cNvSpPr/>
            <p:nvPr/>
          </p:nvSpPr>
          <p:spPr>
            <a:xfrm>
              <a:off x="-329674" y="1298404"/>
              <a:ext cx="9702800" cy="5573512"/>
            </a:xfrm>
            <a:custGeom>
              <a:rect b="b" l="l" r="r" t="t"/>
              <a:pathLst>
                <a:path extrusionOk="0" h="1169" w="2038">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212" name="Google Shape;1212;p46"/>
            <p:cNvSpPr/>
            <p:nvPr/>
          </p:nvSpPr>
          <p:spPr>
            <a:xfrm>
              <a:off x="670451" y="2018236"/>
              <a:ext cx="7373938" cy="4848892"/>
            </a:xfrm>
            <a:custGeom>
              <a:rect b="b" l="l" r="r" t="t"/>
              <a:pathLst>
                <a:path extrusionOk="0" h="1017" w="1549">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213" name="Google Shape;1213;p46"/>
            <p:cNvSpPr/>
            <p:nvPr/>
          </p:nvSpPr>
          <p:spPr>
            <a:xfrm>
              <a:off x="251351" y="1788400"/>
              <a:ext cx="8035925" cy="5083516"/>
            </a:xfrm>
            <a:custGeom>
              <a:rect b="b" l="l" r="r" t="t"/>
              <a:pathLst>
                <a:path extrusionOk="0" h="1066" w="1688">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cap="flat" cmpd="sng" w="9525">
              <a:solidFill>
                <a:schemeClr val="dk1">
                  <a:alpha val="20000"/>
                </a:schemeClr>
              </a:solidFill>
              <a:prstDash val="dash"/>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214" name="Google Shape;1214;p46"/>
            <p:cNvSpPr/>
            <p:nvPr/>
          </p:nvSpPr>
          <p:spPr>
            <a:xfrm>
              <a:off x="-1061" y="549842"/>
              <a:ext cx="10334625" cy="6322075"/>
            </a:xfrm>
            <a:custGeom>
              <a:rect b="b" l="l" r="r" t="t"/>
              <a:pathLst>
                <a:path extrusionOk="0" h="1326" w="2171">
                  <a:moveTo>
                    <a:pt x="1873" y="1326"/>
                  </a:moveTo>
                  <a:cubicBezTo>
                    <a:pt x="2171" y="1045"/>
                    <a:pt x="1825" y="678"/>
                    <a:pt x="1609" y="473"/>
                  </a:cubicBezTo>
                  <a:cubicBezTo>
                    <a:pt x="1406" y="281"/>
                    <a:pt x="1159" y="116"/>
                    <a:pt x="880" y="63"/>
                  </a:cubicBezTo>
                  <a:cubicBezTo>
                    <a:pt x="545" y="0"/>
                    <a:pt x="214" y="161"/>
                    <a:pt x="0" y="423"/>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215" name="Google Shape;1215;p46"/>
            <p:cNvSpPr/>
            <p:nvPr/>
          </p:nvSpPr>
          <p:spPr>
            <a:xfrm>
              <a:off x="3701" y="6186246"/>
              <a:ext cx="504825" cy="681527"/>
            </a:xfrm>
            <a:custGeom>
              <a:rect b="b" l="l" r="r" t="t"/>
              <a:pathLst>
                <a:path extrusionOk="0" h="143" w="106">
                  <a:moveTo>
                    <a:pt x="0" y="0"/>
                  </a:moveTo>
                  <a:cubicBezTo>
                    <a:pt x="35" y="54"/>
                    <a:pt x="70" y="101"/>
                    <a:pt x="106" y="143"/>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216" name="Google Shape;1216;p46"/>
            <p:cNvSpPr/>
            <p:nvPr/>
          </p:nvSpPr>
          <p:spPr>
            <a:xfrm>
              <a:off x="-1061" y="-51881"/>
              <a:ext cx="11091863" cy="6923796"/>
            </a:xfrm>
            <a:custGeom>
              <a:rect b="b" l="l" r="r" t="t"/>
              <a:pathLst>
                <a:path extrusionOk="0" h="1452" w="2330">
                  <a:moveTo>
                    <a:pt x="2046" y="1452"/>
                  </a:moveTo>
                  <a:cubicBezTo>
                    <a:pt x="2330" y="1153"/>
                    <a:pt x="2049" y="821"/>
                    <a:pt x="1813" y="601"/>
                  </a:cubicBezTo>
                  <a:cubicBezTo>
                    <a:pt x="1569" y="375"/>
                    <a:pt x="1282" y="179"/>
                    <a:pt x="956" y="97"/>
                  </a:cubicBezTo>
                  <a:cubicBezTo>
                    <a:pt x="572" y="0"/>
                    <a:pt x="292" y="101"/>
                    <a:pt x="0" y="366"/>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217" name="Google Shape;1217;p46"/>
            <p:cNvSpPr/>
            <p:nvPr/>
          </p:nvSpPr>
          <p:spPr>
            <a:xfrm>
              <a:off x="5426601" y="5579"/>
              <a:ext cx="5788025" cy="6847184"/>
            </a:xfrm>
            <a:custGeom>
              <a:rect b="b" l="l" r="r" t="t"/>
              <a:pathLst>
                <a:path extrusionOk="0" h="1436" w="1216">
                  <a:moveTo>
                    <a:pt x="1094" y="1436"/>
                  </a:moveTo>
                  <a:cubicBezTo>
                    <a:pt x="1216" y="1114"/>
                    <a:pt x="904" y="770"/>
                    <a:pt x="709" y="551"/>
                  </a:cubicBezTo>
                  <a:cubicBezTo>
                    <a:pt x="509" y="327"/>
                    <a:pt x="274" y="127"/>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218" name="Google Shape;1218;p46"/>
            <p:cNvSpPr/>
            <p:nvPr/>
          </p:nvSpPr>
          <p:spPr>
            <a:xfrm>
              <a:off x="-1061" y="5579"/>
              <a:ext cx="1057275" cy="614491"/>
            </a:xfrm>
            <a:custGeom>
              <a:rect b="b" l="l" r="r" t="t"/>
              <a:pathLst>
                <a:path extrusionOk="0" h="129" w="222">
                  <a:moveTo>
                    <a:pt x="222" y="0"/>
                  </a:moveTo>
                  <a:cubicBezTo>
                    <a:pt x="152" y="35"/>
                    <a:pt x="76" y="78"/>
                    <a:pt x="0" y="129"/>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219" name="Google Shape;1219;p46"/>
            <p:cNvSpPr/>
            <p:nvPr/>
          </p:nvSpPr>
          <p:spPr>
            <a:xfrm>
              <a:off x="5821889" y="5579"/>
              <a:ext cx="5588000" cy="6866337"/>
            </a:xfrm>
            <a:custGeom>
              <a:rect b="b" l="l" r="r" t="t"/>
              <a:pathLst>
                <a:path extrusionOk="0" h="1440" w="1174">
                  <a:moveTo>
                    <a:pt x="1067" y="1440"/>
                  </a:moveTo>
                  <a:cubicBezTo>
                    <a:pt x="1174" y="1124"/>
                    <a:pt x="887" y="797"/>
                    <a:pt x="698" y="577"/>
                  </a:cubicBezTo>
                  <a:cubicBezTo>
                    <a:pt x="500" y="348"/>
                    <a:pt x="270" y="141"/>
                    <a:pt x="0" y="0"/>
                  </a:cubicBezTo>
                </a:path>
              </a:pathLst>
            </a:custGeom>
            <a:noFill/>
            <a:ln cap="flat" cmpd="sng" w="9525">
              <a:solidFill>
                <a:schemeClr val="dk1">
                  <a:alpha val="20000"/>
                </a:schemeClr>
              </a:solidFill>
              <a:prstDash val="dash"/>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220" name="Google Shape;1220;p46"/>
            <p:cNvSpPr/>
            <p:nvPr/>
          </p:nvSpPr>
          <p:spPr>
            <a:xfrm>
              <a:off x="3701" y="790"/>
              <a:ext cx="595313" cy="352734"/>
            </a:xfrm>
            <a:custGeom>
              <a:rect b="b" l="l" r="r" t="t"/>
              <a:pathLst>
                <a:path extrusionOk="0" h="74" w="125">
                  <a:moveTo>
                    <a:pt x="125" y="0"/>
                  </a:moveTo>
                  <a:cubicBezTo>
                    <a:pt x="85" y="22"/>
                    <a:pt x="43" y="47"/>
                    <a:pt x="0" y="74"/>
                  </a:cubicBezTo>
                </a:path>
              </a:pathLst>
            </a:custGeom>
            <a:noFill/>
            <a:ln cap="flat" cmpd="sng" w="9525">
              <a:solidFill>
                <a:schemeClr val="dk1">
                  <a:alpha val="20000"/>
                </a:schemeClr>
              </a:solidFill>
              <a:prstDash val="dash"/>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221" name="Google Shape;1221;p46"/>
            <p:cNvSpPr/>
            <p:nvPr/>
          </p:nvSpPr>
          <p:spPr>
            <a:xfrm>
              <a:off x="6012389" y="5579"/>
              <a:ext cx="5497513" cy="6866337"/>
            </a:xfrm>
            <a:custGeom>
              <a:rect b="b" l="l" r="r" t="t"/>
              <a:pathLst>
                <a:path extrusionOk="0" h="1440" w="1155">
                  <a:moveTo>
                    <a:pt x="1056" y="1440"/>
                  </a:moveTo>
                  <a:cubicBezTo>
                    <a:pt x="1155" y="1123"/>
                    <a:pt x="875" y="801"/>
                    <a:pt x="686" y="580"/>
                  </a:cubicBezTo>
                  <a:cubicBezTo>
                    <a:pt x="491" y="352"/>
                    <a:pt x="264" y="145"/>
                    <a:pt x="0" y="0"/>
                  </a:cubicBezTo>
                </a:path>
              </a:pathLst>
            </a:custGeom>
            <a:noFill/>
            <a:ln cap="flat" cmpd="sng" w="12700">
              <a:solidFill>
                <a:schemeClr val="dk1">
                  <a:alpha val="20000"/>
                </a:schemeClr>
              </a:solidFill>
              <a:prstDash val="dashDot"/>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222" name="Google Shape;1222;p46"/>
            <p:cNvSpPr/>
            <p:nvPr/>
          </p:nvSpPr>
          <p:spPr>
            <a:xfrm>
              <a:off x="-1061" y="5579"/>
              <a:ext cx="357188" cy="213875"/>
            </a:xfrm>
            <a:custGeom>
              <a:rect b="b" l="l" r="r" t="t"/>
              <a:pathLst>
                <a:path extrusionOk="0" h="45" w="75">
                  <a:moveTo>
                    <a:pt x="75" y="0"/>
                  </a:moveTo>
                  <a:cubicBezTo>
                    <a:pt x="50" y="14"/>
                    <a:pt x="25" y="29"/>
                    <a:pt x="0" y="45"/>
                  </a:cubicBezTo>
                </a:path>
              </a:pathLst>
            </a:custGeom>
            <a:noFill/>
            <a:ln cap="flat" cmpd="sng" w="12700">
              <a:solidFill>
                <a:schemeClr val="dk1">
                  <a:alpha val="20000"/>
                </a:schemeClr>
              </a:solidFill>
              <a:prstDash val="dashDot"/>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223" name="Google Shape;1223;p46"/>
            <p:cNvSpPr/>
            <p:nvPr/>
          </p:nvSpPr>
          <p:spPr>
            <a:xfrm>
              <a:off x="6210826" y="790"/>
              <a:ext cx="5522913" cy="6871126"/>
            </a:xfrm>
            <a:custGeom>
              <a:rect b="b" l="l" r="r" t="t"/>
              <a:pathLst>
                <a:path extrusionOk="0" h="1441" w="1160">
                  <a:moveTo>
                    <a:pt x="1053" y="1441"/>
                  </a:moveTo>
                  <a:cubicBezTo>
                    <a:pt x="1160" y="1129"/>
                    <a:pt x="892" y="817"/>
                    <a:pt x="705" y="599"/>
                  </a:cubicBezTo>
                  <a:cubicBezTo>
                    <a:pt x="503" y="365"/>
                    <a:pt x="270" y="152"/>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224" name="Google Shape;1224;p46"/>
            <p:cNvSpPr/>
            <p:nvPr/>
          </p:nvSpPr>
          <p:spPr>
            <a:xfrm>
              <a:off x="6463239" y="5579"/>
              <a:ext cx="5413375" cy="6866337"/>
            </a:xfrm>
            <a:custGeom>
              <a:rect b="b" l="l" r="r" t="t"/>
              <a:pathLst>
                <a:path extrusionOk="0" h="1440" w="1137">
                  <a:moveTo>
                    <a:pt x="1040" y="1440"/>
                  </a:moveTo>
                  <a:cubicBezTo>
                    <a:pt x="1137" y="1131"/>
                    <a:pt x="883" y="828"/>
                    <a:pt x="698" y="611"/>
                  </a:cubicBezTo>
                  <a:cubicBezTo>
                    <a:pt x="498" y="375"/>
                    <a:pt x="268" y="159"/>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225" name="Google Shape;1225;p46"/>
            <p:cNvSpPr/>
            <p:nvPr/>
          </p:nvSpPr>
          <p:spPr>
            <a:xfrm>
              <a:off x="6877576" y="5579"/>
              <a:ext cx="5037138" cy="6861550"/>
            </a:xfrm>
            <a:custGeom>
              <a:rect b="b" l="l" r="r" t="t"/>
              <a:pathLst>
                <a:path extrusionOk="0" h="1439" w="1058">
                  <a:moveTo>
                    <a:pt x="1011" y="1439"/>
                  </a:moveTo>
                  <a:cubicBezTo>
                    <a:pt x="1058" y="1131"/>
                    <a:pt x="825" y="841"/>
                    <a:pt x="648" y="617"/>
                  </a:cubicBezTo>
                  <a:cubicBezTo>
                    <a:pt x="462" y="383"/>
                    <a:pt x="248" y="168"/>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226" name="Google Shape;1226;p46"/>
            <p:cNvSpPr/>
            <p:nvPr/>
          </p:nvSpPr>
          <p:spPr>
            <a:xfrm>
              <a:off x="8768289" y="5579"/>
              <a:ext cx="3417888" cy="2742066"/>
            </a:xfrm>
            <a:custGeom>
              <a:rect b="b" l="l" r="r" t="t"/>
              <a:pathLst>
                <a:path extrusionOk="0" h="575" w="718">
                  <a:moveTo>
                    <a:pt x="718" y="575"/>
                  </a:moveTo>
                  <a:cubicBezTo>
                    <a:pt x="500" y="360"/>
                    <a:pt x="260" y="163"/>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227" name="Google Shape;1227;p46"/>
            <p:cNvSpPr/>
            <p:nvPr/>
          </p:nvSpPr>
          <p:spPr>
            <a:xfrm>
              <a:off x="9235014" y="10367"/>
              <a:ext cx="2951163" cy="2555325"/>
            </a:xfrm>
            <a:custGeom>
              <a:rect b="b" l="l" r="r" t="t"/>
              <a:pathLst>
                <a:path extrusionOk="0" h="536" w="620">
                  <a:moveTo>
                    <a:pt x="620" y="536"/>
                  </a:moveTo>
                  <a:cubicBezTo>
                    <a:pt x="404" y="314"/>
                    <a:pt x="196" y="138"/>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228" name="Google Shape;1228;p46"/>
            <p:cNvSpPr/>
            <p:nvPr/>
          </p:nvSpPr>
          <p:spPr>
            <a:xfrm>
              <a:off x="10020826" y="5579"/>
              <a:ext cx="2165350" cy="1358265"/>
            </a:xfrm>
            <a:custGeom>
              <a:rect b="b" l="l" r="r" t="t"/>
              <a:pathLst>
                <a:path extrusionOk="0" h="285" w="455">
                  <a:moveTo>
                    <a:pt x="0" y="0"/>
                  </a:moveTo>
                  <a:cubicBezTo>
                    <a:pt x="153" y="85"/>
                    <a:pt x="308" y="180"/>
                    <a:pt x="455" y="285"/>
                  </a:cubicBezTo>
                </a:path>
              </a:pathLst>
            </a:custGeom>
            <a:noFill/>
            <a:ln cap="flat" cmpd="sng" w="9525">
              <a:solidFill>
                <a:schemeClr val="dk1">
                  <a:alpha val="20000"/>
                </a:schemeClr>
              </a:solidFill>
              <a:prstDash val="dash"/>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229" name="Google Shape;1229;p46"/>
            <p:cNvSpPr/>
            <p:nvPr/>
          </p:nvSpPr>
          <p:spPr>
            <a:xfrm>
              <a:off x="11290826" y="5579"/>
              <a:ext cx="895350" cy="534687"/>
            </a:xfrm>
            <a:custGeom>
              <a:rect b="b" l="l" r="r" t="t"/>
              <a:pathLst>
                <a:path extrusionOk="0" h="112" w="188">
                  <a:moveTo>
                    <a:pt x="0" y="0"/>
                  </a:moveTo>
                  <a:cubicBezTo>
                    <a:pt x="63" y="36"/>
                    <a:pt x="126" y="73"/>
                    <a:pt x="188" y="112"/>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grpSp>
      <p:grpSp>
        <p:nvGrpSpPr>
          <p:cNvPr id="1230" name="Google Shape;1230;p46"/>
          <p:cNvGrpSpPr/>
          <p:nvPr/>
        </p:nvGrpSpPr>
        <p:grpSpPr>
          <a:xfrm>
            <a:off x="1251970" y="889862"/>
            <a:ext cx="6636259" cy="3358450"/>
            <a:chOff x="1669293" y="1186483"/>
            <a:chExt cx="8848345" cy="4477933"/>
          </a:xfrm>
        </p:grpSpPr>
        <p:sp>
          <p:nvSpPr>
            <p:cNvPr id="1231" name="Google Shape;1231;p46"/>
            <p:cNvSpPr/>
            <p:nvPr/>
          </p:nvSpPr>
          <p:spPr>
            <a:xfrm>
              <a:off x="1674042" y="1186483"/>
              <a:ext cx="8843596" cy="716184"/>
            </a:xfrm>
            <a:prstGeom prst="rect">
              <a:avLst/>
            </a:prstGeom>
            <a:solidFill>
              <a:schemeClr val="accent1"/>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232" name="Google Shape;1232;p46"/>
            <p:cNvSpPr/>
            <p:nvPr/>
          </p:nvSpPr>
          <p:spPr>
            <a:xfrm rot="10800000">
              <a:off x="5892384" y="5313353"/>
              <a:ext cx="407233" cy="351063"/>
            </a:xfrm>
            <a:prstGeom prst="triangle">
              <a:avLst>
                <a:gd fmla="val 50000" name="adj"/>
              </a:avLst>
            </a:prstGeom>
            <a:solidFill>
              <a:schemeClr val="accent1"/>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233" name="Google Shape;1233;p46"/>
            <p:cNvSpPr/>
            <p:nvPr/>
          </p:nvSpPr>
          <p:spPr>
            <a:xfrm>
              <a:off x="1669293" y="1991156"/>
              <a:ext cx="8845667" cy="3322196"/>
            </a:xfrm>
            <a:prstGeom prst="rect">
              <a:avLst/>
            </a:prstGeom>
            <a:solidFill>
              <a:schemeClr val="accent1"/>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grpSp>
      <p:sp>
        <p:nvSpPr>
          <p:cNvPr id="1234" name="Google Shape;1234;p46"/>
          <p:cNvSpPr/>
          <p:nvPr/>
        </p:nvSpPr>
        <p:spPr>
          <a:xfrm>
            <a:off x="0" y="0"/>
            <a:ext cx="9143772" cy="51435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Rockwell"/>
              <a:ea typeface="Rockwell"/>
              <a:cs typeface="Rockwell"/>
              <a:sym typeface="Rockwell"/>
            </a:endParaRPr>
          </a:p>
        </p:txBody>
      </p:sp>
      <p:grpSp>
        <p:nvGrpSpPr>
          <p:cNvPr id="1235" name="Google Shape;1235;p46"/>
          <p:cNvGrpSpPr/>
          <p:nvPr/>
        </p:nvGrpSpPr>
        <p:grpSpPr>
          <a:xfrm>
            <a:off x="-247255" y="-44532"/>
            <a:ext cx="9386888" cy="5192849"/>
            <a:chOff x="-329674" y="-51881"/>
            <a:chExt cx="12515851" cy="6923798"/>
          </a:xfrm>
        </p:grpSpPr>
        <p:sp>
          <p:nvSpPr>
            <p:cNvPr id="1236" name="Google Shape;1236;p46"/>
            <p:cNvSpPr/>
            <p:nvPr/>
          </p:nvSpPr>
          <p:spPr>
            <a:xfrm>
              <a:off x="-329674" y="1298404"/>
              <a:ext cx="9702800" cy="5573512"/>
            </a:xfrm>
            <a:custGeom>
              <a:rect b="b" l="l" r="r" t="t"/>
              <a:pathLst>
                <a:path extrusionOk="0" h="1169" w="2038">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1237" name="Google Shape;1237;p46"/>
            <p:cNvSpPr/>
            <p:nvPr/>
          </p:nvSpPr>
          <p:spPr>
            <a:xfrm>
              <a:off x="670451" y="2018236"/>
              <a:ext cx="7373938" cy="4848892"/>
            </a:xfrm>
            <a:custGeom>
              <a:rect b="b" l="l" r="r" t="t"/>
              <a:pathLst>
                <a:path extrusionOk="0" h="1017" w="1549">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1238" name="Google Shape;1238;p46"/>
            <p:cNvSpPr/>
            <p:nvPr/>
          </p:nvSpPr>
          <p:spPr>
            <a:xfrm>
              <a:off x="251351" y="1788400"/>
              <a:ext cx="8035925" cy="5083516"/>
            </a:xfrm>
            <a:custGeom>
              <a:rect b="b" l="l" r="r" t="t"/>
              <a:pathLst>
                <a:path extrusionOk="0" h="1066" w="1688">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cap="flat" cmpd="sng" w="9525">
              <a:solidFill>
                <a:schemeClr val="dk1">
                  <a:alpha val="20000"/>
                </a:schemeClr>
              </a:solidFill>
              <a:prstDash val="dash"/>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1239" name="Google Shape;1239;p46"/>
            <p:cNvSpPr/>
            <p:nvPr/>
          </p:nvSpPr>
          <p:spPr>
            <a:xfrm>
              <a:off x="-1061" y="549842"/>
              <a:ext cx="10334625" cy="6322075"/>
            </a:xfrm>
            <a:custGeom>
              <a:rect b="b" l="l" r="r" t="t"/>
              <a:pathLst>
                <a:path extrusionOk="0" h="1326" w="2171">
                  <a:moveTo>
                    <a:pt x="1873" y="1326"/>
                  </a:moveTo>
                  <a:cubicBezTo>
                    <a:pt x="2171" y="1045"/>
                    <a:pt x="1825" y="678"/>
                    <a:pt x="1609" y="473"/>
                  </a:cubicBezTo>
                  <a:cubicBezTo>
                    <a:pt x="1406" y="281"/>
                    <a:pt x="1159" y="116"/>
                    <a:pt x="880" y="63"/>
                  </a:cubicBezTo>
                  <a:cubicBezTo>
                    <a:pt x="545" y="0"/>
                    <a:pt x="214" y="161"/>
                    <a:pt x="0" y="423"/>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1240" name="Google Shape;1240;p46"/>
            <p:cNvSpPr/>
            <p:nvPr/>
          </p:nvSpPr>
          <p:spPr>
            <a:xfrm>
              <a:off x="3701" y="6186246"/>
              <a:ext cx="504825" cy="681527"/>
            </a:xfrm>
            <a:custGeom>
              <a:rect b="b" l="l" r="r" t="t"/>
              <a:pathLst>
                <a:path extrusionOk="0" h="143" w="106">
                  <a:moveTo>
                    <a:pt x="0" y="0"/>
                  </a:moveTo>
                  <a:cubicBezTo>
                    <a:pt x="35" y="54"/>
                    <a:pt x="70" y="101"/>
                    <a:pt x="106" y="143"/>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1241" name="Google Shape;1241;p46"/>
            <p:cNvSpPr/>
            <p:nvPr/>
          </p:nvSpPr>
          <p:spPr>
            <a:xfrm>
              <a:off x="-1061" y="-51881"/>
              <a:ext cx="11091863" cy="6923796"/>
            </a:xfrm>
            <a:custGeom>
              <a:rect b="b" l="l" r="r" t="t"/>
              <a:pathLst>
                <a:path extrusionOk="0" h="1452" w="2330">
                  <a:moveTo>
                    <a:pt x="2046" y="1452"/>
                  </a:moveTo>
                  <a:cubicBezTo>
                    <a:pt x="2330" y="1153"/>
                    <a:pt x="2049" y="821"/>
                    <a:pt x="1813" y="601"/>
                  </a:cubicBezTo>
                  <a:cubicBezTo>
                    <a:pt x="1569" y="375"/>
                    <a:pt x="1282" y="179"/>
                    <a:pt x="956" y="97"/>
                  </a:cubicBezTo>
                  <a:cubicBezTo>
                    <a:pt x="572" y="0"/>
                    <a:pt x="292" y="101"/>
                    <a:pt x="0" y="366"/>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1242" name="Google Shape;1242;p46"/>
            <p:cNvSpPr/>
            <p:nvPr/>
          </p:nvSpPr>
          <p:spPr>
            <a:xfrm>
              <a:off x="5426601" y="5579"/>
              <a:ext cx="5788025" cy="6847184"/>
            </a:xfrm>
            <a:custGeom>
              <a:rect b="b" l="l" r="r" t="t"/>
              <a:pathLst>
                <a:path extrusionOk="0" h="1436" w="1216">
                  <a:moveTo>
                    <a:pt x="1094" y="1436"/>
                  </a:moveTo>
                  <a:cubicBezTo>
                    <a:pt x="1216" y="1114"/>
                    <a:pt x="904" y="770"/>
                    <a:pt x="709" y="551"/>
                  </a:cubicBezTo>
                  <a:cubicBezTo>
                    <a:pt x="509" y="327"/>
                    <a:pt x="274" y="127"/>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1243" name="Google Shape;1243;p46"/>
            <p:cNvSpPr/>
            <p:nvPr/>
          </p:nvSpPr>
          <p:spPr>
            <a:xfrm>
              <a:off x="-1061" y="5579"/>
              <a:ext cx="1057275" cy="614491"/>
            </a:xfrm>
            <a:custGeom>
              <a:rect b="b" l="l" r="r" t="t"/>
              <a:pathLst>
                <a:path extrusionOk="0" h="129" w="222">
                  <a:moveTo>
                    <a:pt x="222" y="0"/>
                  </a:moveTo>
                  <a:cubicBezTo>
                    <a:pt x="152" y="35"/>
                    <a:pt x="76" y="78"/>
                    <a:pt x="0" y="129"/>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1244" name="Google Shape;1244;p46"/>
            <p:cNvSpPr/>
            <p:nvPr/>
          </p:nvSpPr>
          <p:spPr>
            <a:xfrm>
              <a:off x="5821889" y="5579"/>
              <a:ext cx="5588000" cy="6866337"/>
            </a:xfrm>
            <a:custGeom>
              <a:rect b="b" l="l" r="r" t="t"/>
              <a:pathLst>
                <a:path extrusionOk="0" h="1440" w="1174">
                  <a:moveTo>
                    <a:pt x="1067" y="1440"/>
                  </a:moveTo>
                  <a:cubicBezTo>
                    <a:pt x="1174" y="1124"/>
                    <a:pt x="887" y="797"/>
                    <a:pt x="698" y="577"/>
                  </a:cubicBezTo>
                  <a:cubicBezTo>
                    <a:pt x="500" y="348"/>
                    <a:pt x="270" y="141"/>
                    <a:pt x="0" y="0"/>
                  </a:cubicBezTo>
                </a:path>
              </a:pathLst>
            </a:custGeom>
            <a:noFill/>
            <a:ln cap="flat" cmpd="sng" w="9525">
              <a:solidFill>
                <a:schemeClr val="dk1">
                  <a:alpha val="20000"/>
                </a:schemeClr>
              </a:solidFill>
              <a:prstDash val="dash"/>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1245" name="Google Shape;1245;p46"/>
            <p:cNvSpPr/>
            <p:nvPr/>
          </p:nvSpPr>
          <p:spPr>
            <a:xfrm>
              <a:off x="3701" y="790"/>
              <a:ext cx="595313" cy="352734"/>
            </a:xfrm>
            <a:custGeom>
              <a:rect b="b" l="l" r="r" t="t"/>
              <a:pathLst>
                <a:path extrusionOk="0" h="74" w="125">
                  <a:moveTo>
                    <a:pt x="125" y="0"/>
                  </a:moveTo>
                  <a:cubicBezTo>
                    <a:pt x="85" y="22"/>
                    <a:pt x="43" y="47"/>
                    <a:pt x="0" y="74"/>
                  </a:cubicBezTo>
                </a:path>
              </a:pathLst>
            </a:custGeom>
            <a:noFill/>
            <a:ln cap="flat" cmpd="sng" w="9525">
              <a:solidFill>
                <a:schemeClr val="dk1">
                  <a:alpha val="20000"/>
                </a:schemeClr>
              </a:solidFill>
              <a:prstDash val="dash"/>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1246" name="Google Shape;1246;p46"/>
            <p:cNvSpPr/>
            <p:nvPr/>
          </p:nvSpPr>
          <p:spPr>
            <a:xfrm>
              <a:off x="6012389" y="5579"/>
              <a:ext cx="5497513" cy="6866337"/>
            </a:xfrm>
            <a:custGeom>
              <a:rect b="b" l="l" r="r" t="t"/>
              <a:pathLst>
                <a:path extrusionOk="0" h="1440" w="1155">
                  <a:moveTo>
                    <a:pt x="1056" y="1440"/>
                  </a:moveTo>
                  <a:cubicBezTo>
                    <a:pt x="1155" y="1123"/>
                    <a:pt x="875" y="801"/>
                    <a:pt x="686" y="580"/>
                  </a:cubicBezTo>
                  <a:cubicBezTo>
                    <a:pt x="491" y="352"/>
                    <a:pt x="264" y="145"/>
                    <a:pt x="0" y="0"/>
                  </a:cubicBezTo>
                </a:path>
              </a:pathLst>
            </a:custGeom>
            <a:noFill/>
            <a:ln cap="flat" cmpd="sng" w="12700">
              <a:solidFill>
                <a:schemeClr val="dk1">
                  <a:alpha val="20000"/>
                </a:schemeClr>
              </a:solidFill>
              <a:prstDash val="dashDot"/>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1247" name="Google Shape;1247;p46"/>
            <p:cNvSpPr/>
            <p:nvPr/>
          </p:nvSpPr>
          <p:spPr>
            <a:xfrm>
              <a:off x="-1061" y="5579"/>
              <a:ext cx="357188" cy="213875"/>
            </a:xfrm>
            <a:custGeom>
              <a:rect b="b" l="l" r="r" t="t"/>
              <a:pathLst>
                <a:path extrusionOk="0" h="45" w="75">
                  <a:moveTo>
                    <a:pt x="75" y="0"/>
                  </a:moveTo>
                  <a:cubicBezTo>
                    <a:pt x="50" y="14"/>
                    <a:pt x="25" y="29"/>
                    <a:pt x="0" y="45"/>
                  </a:cubicBezTo>
                </a:path>
              </a:pathLst>
            </a:custGeom>
            <a:noFill/>
            <a:ln cap="flat" cmpd="sng" w="12700">
              <a:solidFill>
                <a:schemeClr val="dk1">
                  <a:alpha val="20000"/>
                </a:schemeClr>
              </a:solidFill>
              <a:prstDash val="dashDot"/>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1248" name="Google Shape;1248;p46"/>
            <p:cNvSpPr/>
            <p:nvPr/>
          </p:nvSpPr>
          <p:spPr>
            <a:xfrm>
              <a:off x="6210826" y="790"/>
              <a:ext cx="5522913" cy="6871126"/>
            </a:xfrm>
            <a:custGeom>
              <a:rect b="b" l="l" r="r" t="t"/>
              <a:pathLst>
                <a:path extrusionOk="0" h="1441" w="1160">
                  <a:moveTo>
                    <a:pt x="1053" y="1441"/>
                  </a:moveTo>
                  <a:cubicBezTo>
                    <a:pt x="1160" y="1129"/>
                    <a:pt x="892" y="817"/>
                    <a:pt x="705" y="599"/>
                  </a:cubicBezTo>
                  <a:cubicBezTo>
                    <a:pt x="503" y="365"/>
                    <a:pt x="270" y="152"/>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1249" name="Google Shape;1249;p46"/>
            <p:cNvSpPr/>
            <p:nvPr/>
          </p:nvSpPr>
          <p:spPr>
            <a:xfrm>
              <a:off x="6463239" y="5579"/>
              <a:ext cx="5413375" cy="6866337"/>
            </a:xfrm>
            <a:custGeom>
              <a:rect b="b" l="l" r="r" t="t"/>
              <a:pathLst>
                <a:path extrusionOk="0" h="1440" w="1137">
                  <a:moveTo>
                    <a:pt x="1040" y="1440"/>
                  </a:moveTo>
                  <a:cubicBezTo>
                    <a:pt x="1137" y="1131"/>
                    <a:pt x="883" y="828"/>
                    <a:pt x="698" y="611"/>
                  </a:cubicBezTo>
                  <a:cubicBezTo>
                    <a:pt x="498" y="375"/>
                    <a:pt x="268" y="159"/>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1250" name="Google Shape;1250;p46"/>
            <p:cNvSpPr/>
            <p:nvPr/>
          </p:nvSpPr>
          <p:spPr>
            <a:xfrm>
              <a:off x="6877576" y="5579"/>
              <a:ext cx="5037138" cy="6861550"/>
            </a:xfrm>
            <a:custGeom>
              <a:rect b="b" l="l" r="r" t="t"/>
              <a:pathLst>
                <a:path extrusionOk="0" h="1439" w="1058">
                  <a:moveTo>
                    <a:pt x="1011" y="1439"/>
                  </a:moveTo>
                  <a:cubicBezTo>
                    <a:pt x="1058" y="1131"/>
                    <a:pt x="825" y="841"/>
                    <a:pt x="648" y="617"/>
                  </a:cubicBezTo>
                  <a:cubicBezTo>
                    <a:pt x="462" y="383"/>
                    <a:pt x="248" y="168"/>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1251" name="Google Shape;1251;p46"/>
            <p:cNvSpPr/>
            <p:nvPr/>
          </p:nvSpPr>
          <p:spPr>
            <a:xfrm>
              <a:off x="8768289" y="5579"/>
              <a:ext cx="3417888" cy="2742066"/>
            </a:xfrm>
            <a:custGeom>
              <a:rect b="b" l="l" r="r" t="t"/>
              <a:pathLst>
                <a:path extrusionOk="0" h="575" w="718">
                  <a:moveTo>
                    <a:pt x="718" y="575"/>
                  </a:moveTo>
                  <a:cubicBezTo>
                    <a:pt x="500" y="360"/>
                    <a:pt x="260" y="163"/>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1252" name="Google Shape;1252;p46"/>
            <p:cNvSpPr/>
            <p:nvPr/>
          </p:nvSpPr>
          <p:spPr>
            <a:xfrm>
              <a:off x="9235014" y="10367"/>
              <a:ext cx="2951163" cy="2555325"/>
            </a:xfrm>
            <a:custGeom>
              <a:rect b="b" l="l" r="r" t="t"/>
              <a:pathLst>
                <a:path extrusionOk="0" h="536" w="620">
                  <a:moveTo>
                    <a:pt x="620" y="536"/>
                  </a:moveTo>
                  <a:cubicBezTo>
                    <a:pt x="404" y="314"/>
                    <a:pt x="196" y="138"/>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1253" name="Google Shape;1253;p46"/>
            <p:cNvSpPr/>
            <p:nvPr/>
          </p:nvSpPr>
          <p:spPr>
            <a:xfrm>
              <a:off x="10020826" y="5579"/>
              <a:ext cx="2165350" cy="1358265"/>
            </a:xfrm>
            <a:custGeom>
              <a:rect b="b" l="l" r="r" t="t"/>
              <a:pathLst>
                <a:path extrusionOk="0" h="285" w="455">
                  <a:moveTo>
                    <a:pt x="0" y="0"/>
                  </a:moveTo>
                  <a:cubicBezTo>
                    <a:pt x="153" y="85"/>
                    <a:pt x="308" y="180"/>
                    <a:pt x="455" y="285"/>
                  </a:cubicBezTo>
                </a:path>
              </a:pathLst>
            </a:custGeom>
            <a:noFill/>
            <a:ln cap="flat" cmpd="sng" w="9525">
              <a:solidFill>
                <a:schemeClr val="dk1">
                  <a:alpha val="20000"/>
                </a:schemeClr>
              </a:solidFill>
              <a:prstDash val="dash"/>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1254" name="Google Shape;1254;p46"/>
            <p:cNvSpPr/>
            <p:nvPr/>
          </p:nvSpPr>
          <p:spPr>
            <a:xfrm>
              <a:off x="11290826" y="5579"/>
              <a:ext cx="895350" cy="534687"/>
            </a:xfrm>
            <a:custGeom>
              <a:rect b="b" l="l" r="r" t="t"/>
              <a:pathLst>
                <a:path extrusionOk="0" h="112" w="188">
                  <a:moveTo>
                    <a:pt x="0" y="0"/>
                  </a:moveTo>
                  <a:cubicBezTo>
                    <a:pt x="63" y="36"/>
                    <a:pt x="126" y="73"/>
                    <a:pt x="188" y="112"/>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grpSp>
      <p:sp>
        <p:nvSpPr>
          <p:cNvPr id="1255" name="Google Shape;1255;p46"/>
          <p:cNvSpPr txBox="1"/>
          <p:nvPr>
            <p:ph type="title"/>
          </p:nvPr>
        </p:nvSpPr>
        <p:spPr>
          <a:xfrm>
            <a:off x="1535850" y="3461175"/>
            <a:ext cx="6061500" cy="1102800"/>
          </a:xfrm>
          <a:prstGeom prst="rect">
            <a:avLst/>
          </a:prstGeom>
          <a:noFill/>
          <a:ln>
            <a:noFill/>
          </a:ln>
        </p:spPr>
        <p:txBody>
          <a:bodyPr anchorCtr="0" anchor="b" bIns="0" lIns="171450" spcFirstLastPara="1" rIns="171450" wrap="square" tIns="171450">
            <a:noAutofit/>
          </a:bodyPr>
          <a:lstStyle/>
          <a:p>
            <a:pPr indent="0" lvl="0" marL="0" rtl="0" algn="ctr">
              <a:lnSpc>
                <a:spcPct val="80000"/>
              </a:lnSpc>
              <a:spcBef>
                <a:spcPts val="0"/>
              </a:spcBef>
              <a:spcAft>
                <a:spcPts val="0"/>
              </a:spcAft>
              <a:buClr>
                <a:schemeClr val="dk1"/>
              </a:buClr>
              <a:buSzPts val="1900"/>
              <a:buFont typeface="Calibri"/>
              <a:buNone/>
            </a:pPr>
            <a:r>
              <a:rPr lang="en" sz="2500">
                <a:solidFill>
                  <a:schemeClr val="dk1"/>
                </a:solidFill>
              </a:rPr>
              <a:t>Teaching is hard because…</a:t>
            </a:r>
            <a:br>
              <a:rPr lang="en" sz="2500">
                <a:solidFill>
                  <a:schemeClr val="dk1"/>
                </a:solidFill>
              </a:rPr>
            </a:br>
            <a:br>
              <a:rPr lang="en" sz="2500">
                <a:solidFill>
                  <a:schemeClr val="dk2"/>
                </a:solidFill>
              </a:rPr>
            </a:br>
            <a:r>
              <a:rPr lang="en" sz="2500">
                <a:solidFill>
                  <a:schemeClr val="dk2"/>
                </a:solidFill>
              </a:rPr>
              <a:t>Life Balance is Hard to Keep</a:t>
            </a:r>
            <a:endParaRPr sz="1700"/>
          </a:p>
        </p:txBody>
      </p:sp>
      <p:sp>
        <p:nvSpPr>
          <p:cNvPr id="1256" name="Google Shape;1256;p46"/>
          <p:cNvSpPr/>
          <p:nvPr/>
        </p:nvSpPr>
        <p:spPr>
          <a:xfrm rot="10800000">
            <a:off x="4419288" y="3290106"/>
            <a:ext cx="305425" cy="263297"/>
          </a:xfrm>
          <a:prstGeom prst="triangle">
            <a:avLst>
              <a:gd fmla="val 50000" name="adj"/>
            </a:avLst>
          </a:prstGeom>
          <a:solidFill>
            <a:srgbClr val="E91D0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Rockwell"/>
              <a:ea typeface="Rockwell"/>
              <a:cs typeface="Rockwell"/>
              <a:sym typeface="Rockwell"/>
            </a:endParaRPr>
          </a:p>
        </p:txBody>
      </p:sp>
      <p:sp>
        <p:nvSpPr>
          <p:cNvPr id="1257" name="Google Shape;1257;p46"/>
          <p:cNvSpPr/>
          <p:nvPr/>
        </p:nvSpPr>
        <p:spPr>
          <a:xfrm>
            <a:off x="2289635" y="715945"/>
            <a:ext cx="4564730" cy="2574161"/>
          </a:xfrm>
          <a:prstGeom prst="rect">
            <a:avLst/>
          </a:prstGeom>
          <a:solidFill>
            <a:schemeClr val="lt1"/>
          </a:solidFill>
          <a:ln cap="flat" cmpd="sng" w="19050">
            <a:solidFill>
              <a:srgbClr val="E91D0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Rockwell"/>
              <a:ea typeface="Rockwell"/>
              <a:cs typeface="Rockwell"/>
              <a:sym typeface="Rockwell"/>
            </a:endParaRPr>
          </a:p>
        </p:txBody>
      </p:sp>
      <p:pic>
        <p:nvPicPr>
          <p:cNvPr id="1258" name="Google Shape;1258;p46"/>
          <p:cNvPicPr preferRelativeResize="0"/>
          <p:nvPr>
            <p:ph idx="1" type="body"/>
          </p:nvPr>
        </p:nvPicPr>
        <p:blipFill rotWithShape="1">
          <a:blip r:embed="rId3">
            <a:alphaModFix/>
          </a:blip>
          <a:srcRect b="11196" l="0" r="0" t="7942"/>
          <a:stretch/>
        </p:blipFill>
        <p:spPr>
          <a:xfrm>
            <a:off x="2411730" y="840594"/>
            <a:ext cx="4320540" cy="2324862"/>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63" name="Shape 1263"/>
        <p:cNvGrpSpPr/>
        <p:nvPr/>
      </p:nvGrpSpPr>
      <p:grpSpPr>
        <a:xfrm>
          <a:off x="0" y="0"/>
          <a:ext cx="0" cy="0"/>
          <a:chOff x="0" y="0"/>
          <a:chExt cx="0" cy="0"/>
        </a:xfrm>
      </p:grpSpPr>
      <p:sp>
        <p:nvSpPr>
          <p:cNvPr id="1264" name="Google Shape;1264;p47"/>
          <p:cNvSpPr/>
          <p:nvPr/>
        </p:nvSpPr>
        <p:spPr>
          <a:xfrm>
            <a:off x="0" y="0"/>
            <a:ext cx="9143772" cy="51435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Rockwell"/>
              <a:ea typeface="Rockwell"/>
              <a:cs typeface="Rockwell"/>
              <a:sym typeface="Rockwell"/>
            </a:endParaRPr>
          </a:p>
        </p:txBody>
      </p:sp>
      <p:grpSp>
        <p:nvGrpSpPr>
          <p:cNvPr id="1265" name="Google Shape;1265;p47"/>
          <p:cNvGrpSpPr/>
          <p:nvPr/>
        </p:nvGrpSpPr>
        <p:grpSpPr>
          <a:xfrm>
            <a:off x="-313135" y="0"/>
            <a:ext cx="9438086" cy="5139928"/>
            <a:chOff x="-417513" y="0"/>
            <a:chExt cx="12584114" cy="6853238"/>
          </a:xfrm>
        </p:grpSpPr>
        <p:sp>
          <p:nvSpPr>
            <p:cNvPr id="1266" name="Google Shape;1266;p47"/>
            <p:cNvSpPr/>
            <p:nvPr/>
          </p:nvSpPr>
          <p:spPr>
            <a:xfrm>
              <a:off x="1306513" y="0"/>
              <a:ext cx="3862388" cy="6843713"/>
            </a:xfrm>
            <a:custGeom>
              <a:rect b="b" l="l" r="r" t="t"/>
              <a:pathLst>
                <a:path extrusionOk="0" h="1440" w="813">
                  <a:moveTo>
                    <a:pt x="813" y="0"/>
                  </a:moveTo>
                  <a:cubicBezTo>
                    <a:pt x="331" y="221"/>
                    <a:pt x="0" y="1039"/>
                    <a:pt x="435" y="1440"/>
                  </a:cubicBezTo>
                </a:path>
              </a:pathLst>
            </a:custGeom>
            <a:noFill/>
            <a:ln cap="flat" cmpd="sng" w="9525">
              <a:solidFill>
                <a:schemeClr val="dk1">
                  <a:alpha val="14901"/>
                </a:schemeClr>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1267" name="Google Shape;1267;p47"/>
            <p:cNvSpPr/>
            <p:nvPr/>
          </p:nvSpPr>
          <p:spPr>
            <a:xfrm>
              <a:off x="10626725" y="9525"/>
              <a:ext cx="1539875" cy="555625"/>
            </a:xfrm>
            <a:custGeom>
              <a:rect b="b" l="l" r="r" t="t"/>
              <a:pathLst>
                <a:path extrusionOk="0" h="117" w="324">
                  <a:moveTo>
                    <a:pt x="324" y="117"/>
                  </a:moveTo>
                  <a:cubicBezTo>
                    <a:pt x="223" y="64"/>
                    <a:pt x="107" y="28"/>
                    <a:pt x="0" y="0"/>
                  </a:cubicBezTo>
                </a:path>
              </a:pathLst>
            </a:custGeom>
            <a:noFill/>
            <a:ln cap="flat" cmpd="sng" w="9525">
              <a:solidFill>
                <a:schemeClr val="dk1">
                  <a:alpha val="14901"/>
                </a:schemeClr>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1268" name="Google Shape;1268;p47"/>
            <p:cNvSpPr/>
            <p:nvPr/>
          </p:nvSpPr>
          <p:spPr>
            <a:xfrm>
              <a:off x="10247313" y="5013325"/>
              <a:ext cx="1919288" cy="1830388"/>
            </a:xfrm>
            <a:custGeom>
              <a:rect b="b" l="l" r="r" t="t"/>
              <a:pathLst>
                <a:path extrusionOk="0" h="385" w="404">
                  <a:moveTo>
                    <a:pt x="0" y="385"/>
                  </a:moveTo>
                  <a:cubicBezTo>
                    <a:pt x="146" y="272"/>
                    <a:pt x="285" y="142"/>
                    <a:pt x="404" y="0"/>
                  </a:cubicBezTo>
                </a:path>
              </a:pathLst>
            </a:custGeom>
            <a:noFill/>
            <a:ln cap="flat" cmpd="sng" w="9525">
              <a:solidFill>
                <a:schemeClr val="dk1">
                  <a:alpha val="14901"/>
                </a:schemeClr>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1269" name="Google Shape;1269;p47"/>
            <p:cNvSpPr/>
            <p:nvPr/>
          </p:nvSpPr>
          <p:spPr>
            <a:xfrm>
              <a:off x="1120775" y="0"/>
              <a:ext cx="3676650" cy="6843713"/>
            </a:xfrm>
            <a:custGeom>
              <a:rect b="b" l="l" r="r" t="t"/>
              <a:pathLst>
                <a:path extrusionOk="0" h="1440" w="774">
                  <a:moveTo>
                    <a:pt x="774" y="0"/>
                  </a:moveTo>
                  <a:cubicBezTo>
                    <a:pt x="312" y="240"/>
                    <a:pt x="0" y="1034"/>
                    <a:pt x="411" y="1440"/>
                  </a:cubicBezTo>
                </a:path>
              </a:pathLst>
            </a:custGeom>
            <a:noFill/>
            <a:ln cap="flat" cmpd="sng" w="9525">
              <a:solidFill>
                <a:schemeClr val="dk1">
                  <a:alpha val="14901"/>
                </a:schemeClr>
              </a:solidFill>
              <a:prstDash val="dash"/>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1270" name="Google Shape;1270;p47"/>
            <p:cNvSpPr/>
            <p:nvPr/>
          </p:nvSpPr>
          <p:spPr>
            <a:xfrm>
              <a:off x="11202988" y="9525"/>
              <a:ext cx="963613" cy="366713"/>
            </a:xfrm>
            <a:custGeom>
              <a:rect b="b" l="l" r="r" t="t"/>
              <a:pathLst>
                <a:path extrusionOk="0" h="77" w="203">
                  <a:moveTo>
                    <a:pt x="203" y="77"/>
                  </a:moveTo>
                  <a:cubicBezTo>
                    <a:pt x="138" y="46"/>
                    <a:pt x="68" y="21"/>
                    <a:pt x="0" y="0"/>
                  </a:cubicBezTo>
                </a:path>
              </a:pathLst>
            </a:custGeom>
            <a:noFill/>
            <a:ln cap="flat" cmpd="sng" w="9525">
              <a:solidFill>
                <a:schemeClr val="dk1">
                  <a:alpha val="14901"/>
                </a:schemeClr>
              </a:solidFill>
              <a:prstDash val="dash"/>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1271" name="Google Shape;1271;p47"/>
            <p:cNvSpPr/>
            <p:nvPr/>
          </p:nvSpPr>
          <p:spPr>
            <a:xfrm>
              <a:off x="10494963" y="5275263"/>
              <a:ext cx="1666875" cy="1577975"/>
            </a:xfrm>
            <a:custGeom>
              <a:rect b="b" l="l" r="r" t="t"/>
              <a:pathLst>
                <a:path extrusionOk="0" h="332" w="351">
                  <a:moveTo>
                    <a:pt x="0" y="332"/>
                  </a:moveTo>
                  <a:cubicBezTo>
                    <a:pt x="125" y="232"/>
                    <a:pt x="245" y="121"/>
                    <a:pt x="351" y="0"/>
                  </a:cubicBezTo>
                </a:path>
              </a:pathLst>
            </a:custGeom>
            <a:noFill/>
            <a:ln cap="flat" cmpd="sng" w="9525">
              <a:solidFill>
                <a:schemeClr val="dk1">
                  <a:alpha val="14901"/>
                </a:schemeClr>
              </a:solidFill>
              <a:prstDash val="dash"/>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1272" name="Google Shape;1272;p47"/>
            <p:cNvSpPr/>
            <p:nvPr/>
          </p:nvSpPr>
          <p:spPr>
            <a:xfrm>
              <a:off x="1001713" y="0"/>
              <a:ext cx="3621088" cy="6843713"/>
            </a:xfrm>
            <a:custGeom>
              <a:rect b="b" l="l" r="r" t="t"/>
              <a:pathLst>
                <a:path extrusionOk="0" h="1440" w="762">
                  <a:moveTo>
                    <a:pt x="762" y="0"/>
                  </a:moveTo>
                  <a:cubicBezTo>
                    <a:pt x="308" y="245"/>
                    <a:pt x="0" y="1033"/>
                    <a:pt x="403" y="1440"/>
                  </a:cubicBezTo>
                </a:path>
              </a:pathLst>
            </a:custGeom>
            <a:noFill/>
            <a:ln cap="flat" cmpd="sng" w="9525">
              <a:solidFill>
                <a:schemeClr val="dk1">
                  <a:alpha val="14901"/>
                </a:schemeClr>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1273" name="Google Shape;1273;p47"/>
            <p:cNvSpPr/>
            <p:nvPr/>
          </p:nvSpPr>
          <p:spPr>
            <a:xfrm>
              <a:off x="11501438" y="9525"/>
              <a:ext cx="665163" cy="257175"/>
            </a:xfrm>
            <a:custGeom>
              <a:rect b="b" l="l" r="r" t="t"/>
              <a:pathLst>
                <a:path extrusionOk="0" h="54" w="140">
                  <a:moveTo>
                    <a:pt x="140" y="54"/>
                  </a:moveTo>
                  <a:cubicBezTo>
                    <a:pt x="95" y="34"/>
                    <a:pt x="48" y="16"/>
                    <a:pt x="0" y="0"/>
                  </a:cubicBezTo>
                </a:path>
              </a:pathLst>
            </a:custGeom>
            <a:noFill/>
            <a:ln cap="flat" cmpd="sng" w="9525">
              <a:solidFill>
                <a:schemeClr val="dk1">
                  <a:alpha val="14901"/>
                </a:schemeClr>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1274" name="Google Shape;1274;p47"/>
            <p:cNvSpPr/>
            <p:nvPr/>
          </p:nvSpPr>
          <p:spPr>
            <a:xfrm>
              <a:off x="10641013" y="5408613"/>
              <a:ext cx="1525588" cy="1435100"/>
            </a:xfrm>
            <a:custGeom>
              <a:rect b="b" l="l" r="r" t="t"/>
              <a:pathLst>
                <a:path extrusionOk="0" h="302" w="321">
                  <a:moveTo>
                    <a:pt x="0" y="302"/>
                  </a:moveTo>
                  <a:cubicBezTo>
                    <a:pt x="114" y="210"/>
                    <a:pt x="223" y="109"/>
                    <a:pt x="321" y="0"/>
                  </a:cubicBezTo>
                </a:path>
              </a:pathLst>
            </a:custGeom>
            <a:noFill/>
            <a:ln cap="flat" cmpd="sng" w="9525">
              <a:solidFill>
                <a:schemeClr val="dk1">
                  <a:alpha val="14901"/>
                </a:schemeClr>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1275" name="Google Shape;1275;p47"/>
            <p:cNvSpPr/>
            <p:nvPr/>
          </p:nvSpPr>
          <p:spPr>
            <a:xfrm>
              <a:off x="1001713" y="0"/>
              <a:ext cx="3244850" cy="6843713"/>
            </a:xfrm>
            <a:custGeom>
              <a:rect b="b" l="l" r="r" t="t"/>
              <a:pathLst>
                <a:path extrusionOk="0" h="1440" w="683">
                  <a:moveTo>
                    <a:pt x="683" y="0"/>
                  </a:moveTo>
                  <a:cubicBezTo>
                    <a:pt x="258" y="256"/>
                    <a:pt x="0" y="1041"/>
                    <a:pt x="355" y="1440"/>
                  </a:cubicBezTo>
                </a:path>
              </a:pathLst>
            </a:custGeom>
            <a:noFill/>
            <a:ln cap="flat" cmpd="sng" w="9525">
              <a:solidFill>
                <a:schemeClr val="dk1">
                  <a:alpha val="14901"/>
                </a:schemeClr>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1276" name="Google Shape;1276;p47"/>
            <p:cNvSpPr/>
            <p:nvPr/>
          </p:nvSpPr>
          <p:spPr>
            <a:xfrm>
              <a:off x="10802938" y="5518150"/>
              <a:ext cx="1363663" cy="1325563"/>
            </a:xfrm>
            <a:custGeom>
              <a:rect b="b" l="l" r="r" t="t"/>
              <a:pathLst>
                <a:path extrusionOk="0" h="279" w="287">
                  <a:moveTo>
                    <a:pt x="0" y="279"/>
                  </a:moveTo>
                  <a:cubicBezTo>
                    <a:pt x="101" y="193"/>
                    <a:pt x="198" y="100"/>
                    <a:pt x="287" y="0"/>
                  </a:cubicBezTo>
                </a:path>
              </a:pathLst>
            </a:custGeom>
            <a:noFill/>
            <a:ln cap="flat" cmpd="sng" w="9525">
              <a:solidFill>
                <a:schemeClr val="dk1">
                  <a:alpha val="14901"/>
                </a:schemeClr>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1277" name="Google Shape;1277;p47"/>
            <p:cNvSpPr/>
            <p:nvPr/>
          </p:nvSpPr>
          <p:spPr>
            <a:xfrm>
              <a:off x="889000" y="0"/>
              <a:ext cx="3230563" cy="6843713"/>
            </a:xfrm>
            <a:custGeom>
              <a:rect b="b" l="l" r="r" t="t"/>
              <a:pathLst>
                <a:path extrusionOk="0" h="1440" w="680">
                  <a:moveTo>
                    <a:pt x="680" y="0"/>
                  </a:moveTo>
                  <a:cubicBezTo>
                    <a:pt x="257" y="265"/>
                    <a:pt x="0" y="1026"/>
                    <a:pt x="337" y="1440"/>
                  </a:cubicBezTo>
                </a:path>
              </a:pathLst>
            </a:custGeom>
            <a:noFill/>
            <a:ln cap="flat" cmpd="sng" w="9525">
              <a:solidFill>
                <a:schemeClr val="dk1">
                  <a:alpha val="14901"/>
                </a:schemeClr>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1278" name="Google Shape;1278;p47"/>
            <p:cNvSpPr/>
            <p:nvPr/>
          </p:nvSpPr>
          <p:spPr>
            <a:xfrm>
              <a:off x="10979150" y="5694363"/>
              <a:ext cx="1187450" cy="1149350"/>
            </a:xfrm>
            <a:custGeom>
              <a:rect b="b" l="l" r="r" t="t"/>
              <a:pathLst>
                <a:path extrusionOk="0" h="242" w="250">
                  <a:moveTo>
                    <a:pt x="0" y="242"/>
                  </a:moveTo>
                  <a:cubicBezTo>
                    <a:pt x="88" y="166"/>
                    <a:pt x="172" y="85"/>
                    <a:pt x="250" y="0"/>
                  </a:cubicBezTo>
                </a:path>
              </a:pathLst>
            </a:custGeom>
            <a:noFill/>
            <a:ln cap="flat" cmpd="sng" w="9525">
              <a:solidFill>
                <a:schemeClr val="dk1">
                  <a:alpha val="14901"/>
                </a:schemeClr>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1279" name="Google Shape;1279;p47"/>
            <p:cNvSpPr/>
            <p:nvPr/>
          </p:nvSpPr>
          <p:spPr>
            <a:xfrm>
              <a:off x="484188" y="0"/>
              <a:ext cx="3421063" cy="6843713"/>
            </a:xfrm>
            <a:custGeom>
              <a:rect b="b" l="l" r="r" t="t"/>
              <a:pathLst>
                <a:path extrusionOk="0" h="1440" w="720">
                  <a:moveTo>
                    <a:pt x="720" y="0"/>
                  </a:moveTo>
                  <a:cubicBezTo>
                    <a:pt x="316" y="282"/>
                    <a:pt x="0" y="1018"/>
                    <a:pt x="362" y="1440"/>
                  </a:cubicBezTo>
                </a:path>
              </a:pathLst>
            </a:custGeom>
            <a:noFill/>
            <a:ln cap="flat" cmpd="sng" w="9525">
              <a:solidFill>
                <a:schemeClr val="dk1">
                  <a:alpha val="14901"/>
                </a:schemeClr>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1280" name="Google Shape;1280;p47"/>
            <p:cNvSpPr/>
            <p:nvPr/>
          </p:nvSpPr>
          <p:spPr>
            <a:xfrm>
              <a:off x="11287125" y="6049963"/>
              <a:ext cx="879475" cy="793750"/>
            </a:xfrm>
            <a:custGeom>
              <a:rect b="b" l="l" r="r" t="t"/>
              <a:pathLst>
                <a:path extrusionOk="0" h="167" w="185">
                  <a:moveTo>
                    <a:pt x="0" y="167"/>
                  </a:moveTo>
                  <a:cubicBezTo>
                    <a:pt x="63" y="114"/>
                    <a:pt x="125" y="58"/>
                    <a:pt x="185" y="0"/>
                  </a:cubicBezTo>
                </a:path>
              </a:pathLst>
            </a:custGeom>
            <a:noFill/>
            <a:ln cap="flat" cmpd="sng" w="9525">
              <a:solidFill>
                <a:schemeClr val="dk1">
                  <a:alpha val="14901"/>
                </a:schemeClr>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1281" name="Google Shape;1281;p47"/>
            <p:cNvSpPr/>
            <p:nvPr/>
          </p:nvSpPr>
          <p:spPr>
            <a:xfrm>
              <a:off x="598488" y="0"/>
              <a:ext cx="2717800" cy="6843713"/>
            </a:xfrm>
            <a:custGeom>
              <a:rect b="b" l="l" r="r" t="t"/>
              <a:pathLst>
                <a:path extrusionOk="0" h="1440" w="572">
                  <a:moveTo>
                    <a:pt x="572" y="0"/>
                  </a:moveTo>
                  <a:cubicBezTo>
                    <a:pt x="213" y="320"/>
                    <a:pt x="0" y="979"/>
                    <a:pt x="164" y="1440"/>
                  </a:cubicBezTo>
                </a:path>
              </a:pathLst>
            </a:custGeom>
            <a:noFill/>
            <a:ln cap="flat" cmpd="sng" w="12700">
              <a:solidFill>
                <a:schemeClr val="dk1">
                  <a:alpha val="14901"/>
                </a:schemeClr>
              </a:solidFill>
              <a:prstDash val="dashDot"/>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1282" name="Google Shape;1282;p47"/>
            <p:cNvSpPr/>
            <p:nvPr/>
          </p:nvSpPr>
          <p:spPr>
            <a:xfrm>
              <a:off x="261938" y="0"/>
              <a:ext cx="2944813" cy="6843713"/>
            </a:xfrm>
            <a:custGeom>
              <a:rect b="b" l="l" r="r" t="t"/>
              <a:pathLst>
                <a:path extrusionOk="0" h="1440" w="620">
                  <a:moveTo>
                    <a:pt x="620" y="0"/>
                  </a:moveTo>
                  <a:cubicBezTo>
                    <a:pt x="248" y="325"/>
                    <a:pt x="0" y="960"/>
                    <a:pt x="186" y="1440"/>
                  </a:cubicBezTo>
                </a:path>
              </a:pathLst>
            </a:custGeom>
            <a:noFill/>
            <a:ln cap="flat" cmpd="sng" w="9525">
              <a:solidFill>
                <a:schemeClr val="dk1">
                  <a:alpha val="14901"/>
                </a:schemeClr>
              </a:solidFill>
              <a:prstDash val="lgDash"/>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1283" name="Google Shape;1283;p47"/>
            <p:cNvSpPr/>
            <p:nvPr/>
          </p:nvSpPr>
          <p:spPr>
            <a:xfrm>
              <a:off x="-417513" y="0"/>
              <a:ext cx="2403475" cy="6843713"/>
            </a:xfrm>
            <a:custGeom>
              <a:rect b="b" l="l" r="r" t="t"/>
              <a:pathLst>
                <a:path extrusionOk="0" h="1440" w="506">
                  <a:moveTo>
                    <a:pt x="506" y="0"/>
                  </a:moveTo>
                  <a:cubicBezTo>
                    <a:pt x="109" y="356"/>
                    <a:pt x="0" y="943"/>
                    <a:pt x="171" y="1440"/>
                  </a:cubicBezTo>
                </a:path>
              </a:pathLst>
            </a:custGeom>
            <a:noFill/>
            <a:ln cap="flat" cmpd="sng" w="9525">
              <a:solidFill>
                <a:schemeClr val="dk1">
                  <a:alpha val="14901"/>
                </a:schemeClr>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1284" name="Google Shape;1284;p47"/>
            <p:cNvSpPr/>
            <p:nvPr/>
          </p:nvSpPr>
          <p:spPr>
            <a:xfrm>
              <a:off x="14288" y="9525"/>
              <a:ext cx="1771650" cy="3198813"/>
            </a:xfrm>
            <a:custGeom>
              <a:rect b="b" l="l" r="r" t="t"/>
              <a:pathLst>
                <a:path extrusionOk="0" h="673" w="373">
                  <a:moveTo>
                    <a:pt x="373" y="0"/>
                  </a:moveTo>
                  <a:cubicBezTo>
                    <a:pt x="175" y="183"/>
                    <a:pt x="51" y="409"/>
                    <a:pt x="0" y="673"/>
                  </a:cubicBezTo>
                </a:path>
              </a:pathLst>
            </a:custGeom>
            <a:noFill/>
            <a:ln cap="flat" cmpd="sng" w="9525">
              <a:solidFill>
                <a:schemeClr val="dk1">
                  <a:alpha val="14901"/>
                </a:schemeClr>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1285" name="Google Shape;1285;p47"/>
            <p:cNvSpPr/>
            <p:nvPr/>
          </p:nvSpPr>
          <p:spPr>
            <a:xfrm>
              <a:off x="4763" y="6016625"/>
              <a:ext cx="214313" cy="827088"/>
            </a:xfrm>
            <a:custGeom>
              <a:rect b="b" l="l" r="r" t="t"/>
              <a:pathLst>
                <a:path extrusionOk="0" h="174" w="45">
                  <a:moveTo>
                    <a:pt x="0" y="0"/>
                  </a:moveTo>
                  <a:cubicBezTo>
                    <a:pt x="11" y="59"/>
                    <a:pt x="26" y="118"/>
                    <a:pt x="45" y="174"/>
                  </a:cubicBezTo>
                </a:path>
              </a:pathLst>
            </a:custGeom>
            <a:noFill/>
            <a:ln cap="flat" cmpd="sng" w="9525">
              <a:solidFill>
                <a:schemeClr val="dk1">
                  <a:alpha val="14901"/>
                </a:schemeClr>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1286" name="Google Shape;1286;p47"/>
            <p:cNvSpPr/>
            <p:nvPr/>
          </p:nvSpPr>
          <p:spPr>
            <a:xfrm>
              <a:off x="14288" y="0"/>
              <a:ext cx="1562100" cy="2228850"/>
            </a:xfrm>
            <a:custGeom>
              <a:rect b="b" l="l" r="r" t="t"/>
              <a:pathLst>
                <a:path extrusionOk="0" h="469" w="329">
                  <a:moveTo>
                    <a:pt x="329" y="0"/>
                  </a:moveTo>
                  <a:cubicBezTo>
                    <a:pt x="189" y="133"/>
                    <a:pt x="69" y="288"/>
                    <a:pt x="0" y="469"/>
                  </a:cubicBezTo>
                </a:path>
              </a:pathLst>
            </a:custGeom>
            <a:noFill/>
            <a:ln cap="flat" cmpd="sng" w="9525">
              <a:solidFill>
                <a:schemeClr val="dk1">
                  <a:alpha val="14901"/>
                </a:schemeClr>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grpSp>
      <p:sp>
        <p:nvSpPr>
          <p:cNvPr id="1287" name="Google Shape;1287;p47"/>
          <p:cNvSpPr txBox="1"/>
          <p:nvPr>
            <p:ph type="title"/>
          </p:nvPr>
        </p:nvSpPr>
        <p:spPr>
          <a:xfrm>
            <a:off x="1319465" y="599161"/>
            <a:ext cx="6505070" cy="786709"/>
          </a:xfrm>
          <a:prstGeom prst="rect">
            <a:avLst/>
          </a:prstGeom>
          <a:noFill/>
          <a:ln>
            <a:noFill/>
          </a:ln>
        </p:spPr>
        <p:txBody>
          <a:bodyPr anchorCtr="0" anchor="ctr" bIns="171450" lIns="171450" spcFirstLastPara="1" rIns="171450" wrap="square" tIns="171450">
            <a:noAutofit/>
          </a:bodyPr>
          <a:lstStyle/>
          <a:p>
            <a:pPr indent="0" lvl="0" marL="0" rtl="0" algn="ctr">
              <a:lnSpc>
                <a:spcPct val="85000"/>
              </a:lnSpc>
              <a:spcBef>
                <a:spcPts val="0"/>
              </a:spcBef>
              <a:spcAft>
                <a:spcPts val="0"/>
              </a:spcAft>
              <a:buClr>
                <a:schemeClr val="dk1"/>
              </a:buClr>
              <a:buSzPts val="3000"/>
              <a:buFont typeface="Calibri"/>
              <a:buNone/>
            </a:pPr>
            <a:r>
              <a:rPr lang="en" sz="4000">
                <a:solidFill>
                  <a:schemeClr val="dk1"/>
                </a:solidFill>
              </a:rPr>
              <a:t>Find balance by…</a:t>
            </a:r>
            <a:endParaRPr sz="4000"/>
          </a:p>
        </p:txBody>
      </p:sp>
      <p:grpSp>
        <p:nvGrpSpPr>
          <p:cNvPr id="1288" name="Google Shape;1288;p47"/>
          <p:cNvGrpSpPr/>
          <p:nvPr/>
        </p:nvGrpSpPr>
        <p:grpSpPr>
          <a:xfrm>
            <a:off x="605792" y="1493232"/>
            <a:ext cx="7932418" cy="3131601"/>
            <a:chOff x="0" y="0"/>
            <a:chExt cx="10576557" cy="4175468"/>
          </a:xfrm>
        </p:grpSpPr>
        <p:sp>
          <p:nvSpPr>
            <p:cNvPr id="1289" name="Google Shape;1289;p47"/>
            <p:cNvSpPr/>
            <p:nvPr/>
          </p:nvSpPr>
          <p:spPr>
            <a:xfrm>
              <a:off x="0" y="0"/>
              <a:ext cx="3305174" cy="4175468"/>
            </a:xfrm>
            <a:prstGeom prst="rect">
              <a:avLst/>
            </a:prstGeom>
            <a:solidFill>
              <a:srgbClr val="FED3C8">
                <a:alpha val="89803"/>
              </a:srgbClr>
            </a:solidFill>
            <a:ln cap="flat" cmpd="sng" w="15875">
              <a:solidFill>
                <a:srgbClr val="FED3C8">
                  <a:alpha val="89803"/>
                </a:srgbClr>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290" name="Google Shape;1290;p47"/>
            <p:cNvSpPr txBox="1"/>
            <p:nvPr/>
          </p:nvSpPr>
          <p:spPr>
            <a:xfrm>
              <a:off x="11" y="1586691"/>
              <a:ext cx="3305100" cy="2588700"/>
            </a:xfrm>
            <a:prstGeom prst="rect">
              <a:avLst/>
            </a:prstGeom>
            <a:noFill/>
            <a:ln>
              <a:noFill/>
            </a:ln>
          </p:spPr>
          <p:txBody>
            <a:bodyPr anchorCtr="0" anchor="t" bIns="247650" lIns="193250" spcFirstLastPara="1" rIns="193250" wrap="square" tIns="247650">
              <a:noAutofit/>
            </a:bodyPr>
            <a:lstStyle/>
            <a:p>
              <a:pPr indent="0" lvl="0" marL="0" marR="0" rtl="0" algn="l">
                <a:lnSpc>
                  <a:spcPct val="90000"/>
                </a:lnSpc>
                <a:spcBef>
                  <a:spcPts val="0"/>
                </a:spcBef>
                <a:spcAft>
                  <a:spcPts val="0"/>
                </a:spcAft>
                <a:buClr>
                  <a:schemeClr val="dk1"/>
                </a:buClr>
                <a:buSzPts val="1400"/>
                <a:buFont typeface="Rockwell"/>
                <a:buNone/>
              </a:pPr>
              <a:r>
                <a:rPr lang="en" sz="1500">
                  <a:solidFill>
                    <a:schemeClr val="dk1"/>
                  </a:solidFill>
                  <a:latin typeface="Rockwell"/>
                  <a:ea typeface="Rockwell"/>
                  <a:cs typeface="Rockwell"/>
                  <a:sym typeface="Rockwell"/>
                </a:rPr>
                <a:t>Set a bedtime for yourself that allows you to get eight hours of sleep. Stick to it for a week, and monitor how you respond both in and out of the classroom.</a:t>
              </a:r>
              <a:r>
                <a:rPr lang="en" sz="1400">
                  <a:solidFill>
                    <a:schemeClr val="dk1"/>
                  </a:solidFill>
                  <a:latin typeface="Rockwell"/>
                  <a:ea typeface="Rockwell"/>
                  <a:cs typeface="Rockwell"/>
                  <a:sym typeface="Rockwell"/>
                </a:rPr>
                <a:t> </a:t>
              </a:r>
              <a:endParaRPr sz="1100"/>
            </a:p>
          </p:txBody>
        </p:sp>
        <p:sp>
          <p:nvSpPr>
            <p:cNvPr id="1291" name="Google Shape;1291;p47"/>
            <p:cNvSpPr/>
            <p:nvPr/>
          </p:nvSpPr>
          <p:spPr>
            <a:xfrm>
              <a:off x="1026266" y="417546"/>
              <a:ext cx="1252640" cy="1252640"/>
            </a:xfrm>
            <a:prstGeom prst="ellipse">
              <a:avLst/>
            </a:prstGeom>
            <a:solidFill>
              <a:srgbClr val="FA7714"/>
            </a:solidFill>
            <a:ln cap="flat" cmpd="sng" w="15875">
              <a:solidFill>
                <a:srgbClr val="FA7714"/>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292" name="Google Shape;1292;p47"/>
            <p:cNvSpPr txBox="1"/>
            <p:nvPr/>
          </p:nvSpPr>
          <p:spPr>
            <a:xfrm>
              <a:off x="1209711" y="600991"/>
              <a:ext cx="885750" cy="885750"/>
            </a:xfrm>
            <a:prstGeom prst="rect">
              <a:avLst/>
            </a:prstGeom>
            <a:noFill/>
            <a:ln>
              <a:noFill/>
            </a:ln>
          </p:spPr>
          <p:txBody>
            <a:bodyPr anchorCtr="0" anchor="ctr" bIns="9525" lIns="73250" spcFirstLastPara="1" rIns="73250" wrap="square" tIns="9525">
              <a:noAutofit/>
            </a:bodyPr>
            <a:lstStyle/>
            <a:p>
              <a:pPr indent="0" lvl="0" marL="0" marR="0" rtl="0" algn="ctr">
                <a:lnSpc>
                  <a:spcPct val="90000"/>
                </a:lnSpc>
                <a:spcBef>
                  <a:spcPts val="0"/>
                </a:spcBef>
                <a:spcAft>
                  <a:spcPts val="0"/>
                </a:spcAft>
                <a:buClr>
                  <a:schemeClr val="lt1"/>
                </a:buClr>
                <a:buSzPts val="3600"/>
                <a:buFont typeface="Rockwell"/>
                <a:buNone/>
              </a:pPr>
              <a:r>
                <a:rPr lang="en" sz="3600">
                  <a:solidFill>
                    <a:schemeClr val="lt1"/>
                  </a:solidFill>
                  <a:latin typeface="Rockwell"/>
                  <a:ea typeface="Rockwell"/>
                  <a:cs typeface="Rockwell"/>
                  <a:sym typeface="Rockwell"/>
                </a:rPr>
                <a:t>1</a:t>
              </a:r>
              <a:endParaRPr sz="1100"/>
            </a:p>
          </p:txBody>
        </p:sp>
        <p:sp>
          <p:nvSpPr>
            <p:cNvPr id="1293" name="Google Shape;1293;p47"/>
            <p:cNvSpPr/>
            <p:nvPr/>
          </p:nvSpPr>
          <p:spPr>
            <a:xfrm>
              <a:off x="0" y="4175396"/>
              <a:ext cx="3305174" cy="72"/>
            </a:xfrm>
            <a:prstGeom prst="rect">
              <a:avLst/>
            </a:prstGeom>
            <a:solidFill>
              <a:srgbClr val="EE931C"/>
            </a:solidFill>
            <a:ln cap="flat" cmpd="sng" w="15875">
              <a:solidFill>
                <a:srgbClr val="EE931C"/>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294" name="Google Shape;1294;p47"/>
            <p:cNvSpPr/>
            <p:nvPr/>
          </p:nvSpPr>
          <p:spPr>
            <a:xfrm>
              <a:off x="3635691" y="0"/>
              <a:ext cx="3305174" cy="4175468"/>
            </a:xfrm>
            <a:prstGeom prst="rect">
              <a:avLst/>
            </a:prstGeom>
            <a:solidFill>
              <a:srgbClr val="F3E6C9">
                <a:alpha val="89803"/>
              </a:srgbClr>
            </a:solidFill>
            <a:ln cap="flat" cmpd="sng" w="15875">
              <a:solidFill>
                <a:srgbClr val="F3E6C9">
                  <a:alpha val="89803"/>
                </a:srgbClr>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295" name="Google Shape;1295;p47"/>
            <p:cNvSpPr txBox="1"/>
            <p:nvPr/>
          </p:nvSpPr>
          <p:spPr>
            <a:xfrm>
              <a:off x="3635691" y="1586677"/>
              <a:ext cx="3305174" cy="2505280"/>
            </a:xfrm>
            <a:prstGeom prst="rect">
              <a:avLst/>
            </a:prstGeom>
            <a:noFill/>
            <a:ln>
              <a:noFill/>
            </a:ln>
          </p:spPr>
          <p:txBody>
            <a:bodyPr anchorCtr="0" anchor="t" bIns="247650" lIns="193250" spcFirstLastPara="1" rIns="193250" wrap="square" tIns="247650">
              <a:noAutofit/>
            </a:bodyPr>
            <a:lstStyle/>
            <a:p>
              <a:pPr indent="0" lvl="0" marL="0" marR="0" rtl="0" algn="l">
                <a:lnSpc>
                  <a:spcPct val="90000"/>
                </a:lnSpc>
                <a:spcBef>
                  <a:spcPts val="0"/>
                </a:spcBef>
                <a:spcAft>
                  <a:spcPts val="0"/>
                </a:spcAft>
                <a:buClr>
                  <a:schemeClr val="dk1"/>
                </a:buClr>
                <a:buSzPts val="1400"/>
                <a:buFont typeface="Rockwell"/>
                <a:buNone/>
              </a:pPr>
              <a:r>
                <a:rPr lang="en" sz="1500">
                  <a:solidFill>
                    <a:schemeClr val="dk1"/>
                  </a:solidFill>
                  <a:latin typeface="Rockwell"/>
                  <a:ea typeface="Rockwell"/>
                  <a:cs typeface="Rockwell"/>
                  <a:sym typeface="Rockwell"/>
                </a:rPr>
                <a:t>Establish two nights per week when you don’t grade work at home. Track how this impacts your attitude within class on the following day. </a:t>
              </a:r>
              <a:endParaRPr sz="1200"/>
            </a:p>
          </p:txBody>
        </p:sp>
        <p:sp>
          <p:nvSpPr>
            <p:cNvPr id="1296" name="Google Shape;1296;p47"/>
            <p:cNvSpPr/>
            <p:nvPr/>
          </p:nvSpPr>
          <p:spPr>
            <a:xfrm>
              <a:off x="4661958" y="417546"/>
              <a:ext cx="1252640" cy="1252640"/>
            </a:xfrm>
            <a:prstGeom prst="ellipse">
              <a:avLst/>
            </a:prstGeom>
            <a:solidFill>
              <a:srgbClr val="E3AA24"/>
            </a:solidFill>
            <a:ln cap="flat" cmpd="sng" w="15875">
              <a:solidFill>
                <a:srgbClr val="E3AA24"/>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297" name="Google Shape;1297;p47"/>
            <p:cNvSpPr txBox="1"/>
            <p:nvPr/>
          </p:nvSpPr>
          <p:spPr>
            <a:xfrm>
              <a:off x="4845403" y="600991"/>
              <a:ext cx="885750" cy="885750"/>
            </a:xfrm>
            <a:prstGeom prst="rect">
              <a:avLst/>
            </a:prstGeom>
            <a:noFill/>
            <a:ln>
              <a:noFill/>
            </a:ln>
          </p:spPr>
          <p:txBody>
            <a:bodyPr anchorCtr="0" anchor="ctr" bIns="9525" lIns="73250" spcFirstLastPara="1" rIns="73250" wrap="square" tIns="9525">
              <a:noAutofit/>
            </a:bodyPr>
            <a:lstStyle/>
            <a:p>
              <a:pPr indent="0" lvl="0" marL="0" marR="0" rtl="0" algn="ctr">
                <a:lnSpc>
                  <a:spcPct val="90000"/>
                </a:lnSpc>
                <a:spcBef>
                  <a:spcPts val="0"/>
                </a:spcBef>
                <a:spcAft>
                  <a:spcPts val="0"/>
                </a:spcAft>
                <a:buClr>
                  <a:schemeClr val="lt1"/>
                </a:buClr>
                <a:buSzPts val="3600"/>
                <a:buFont typeface="Rockwell"/>
                <a:buNone/>
              </a:pPr>
              <a:r>
                <a:rPr lang="en" sz="3600">
                  <a:solidFill>
                    <a:schemeClr val="lt1"/>
                  </a:solidFill>
                  <a:latin typeface="Rockwell"/>
                  <a:ea typeface="Rockwell"/>
                  <a:cs typeface="Rockwell"/>
                  <a:sym typeface="Rockwell"/>
                </a:rPr>
                <a:t>2</a:t>
              </a:r>
              <a:endParaRPr sz="1100"/>
            </a:p>
          </p:txBody>
        </p:sp>
        <p:sp>
          <p:nvSpPr>
            <p:cNvPr id="1298" name="Google Shape;1298;p47"/>
            <p:cNvSpPr/>
            <p:nvPr/>
          </p:nvSpPr>
          <p:spPr>
            <a:xfrm>
              <a:off x="3635691" y="4175396"/>
              <a:ext cx="3305174" cy="72"/>
            </a:xfrm>
            <a:prstGeom prst="rect">
              <a:avLst/>
            </a:prstGeom>
            <a:solidFill>
              <a:srgbClr val="D6BD2E"/>
            </a:solidFill>
            <a:ln cap="flat" cmpd="sng" w="15875">
              <a:solidFill>
                <a:srgbClr val="D6BD2E"/>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299" name="Google Shape;1299;p47"/>
            <p:cNvSpPr/>
            <p:nvPr/>
          </p:nvSpPr>
          <p:spPr>
            <a:xfrm>
              <a:off x="7271383" y="0"/>
              <a:ext cx="3305174" cy="4175468"/>
            </a:xfrm>
            <a:prstGeom prst="rect">
              <a:avLst/>
            </a:prstGeom>
            <a:solidFill>
              <a:srgbClr val="E1E6CC">
                <a:alpha val="89803"/>
              </a:srgbClr>
            </a:solidFill>
            <a:ln cap="flat" cmpd="sng" w="15875">
              <a:solidFill>
                <a:srgbClr val="E1E6CC">
                  <a:alpha val="89803"/>
                </a:srgbClr>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300" name="Google Shape;1300;p47"/>
            <p:cNvSpPr txBox="1"/>
            <p:nvPr/>
          </p:nvSpPr>
          <p:spPr>
            <a:xfrm>
              <a:off x="7271383" y="1586677"/>
              <a:ext cx="3305174" cy="2505280"/>
            </a:xfrm>
            <a:prstGeom prst="rect">
              <a:avLst/>
            </a:prstGeom>
            <a:noFill/>
            <a:ln>
              <a:noFill/>
            </a:ln>
          </p:spPr>
          <p:txBody>
            <a:bodyPr anchorCtr="0" anchor="t" bIns="247650" lIns="193250" spcFirstLastPara="1" rIns="193250" wrap="square" tIns="247650">
              <a:noAutofit/>
            </a:bodyPr>
            <a:lstStyle/>
            <a:p>
              <a:pPr indent="0" lvl="0" marL="0" marR="0" rtl="0" algn="l">
                <a:lnSpc>
                  <a:spcPct val="90000"/>
                </a:lnSpc>
                <a:spcBef>
                  <a:spcPts val="0"/>
                </a:spcBef>
                <a:spcAft>
                  <a:spcPts val="0"/>
                </a:spcAft>
                <a:buClr>
                  <a:schemeClr val="dk1"/>
                </a:buClr>
                <a:buSzPts val="1400"/>
                <a:buFont typeface="Rockwell"/>
                <a:buNone/>
              </a:pPr>
              <a:r>
                <a:rPr lang="en" sz="1500">
                  <a:solidFill>
                    <a:schemeClr val="dk1"/>
                  </a:solidFill>
                  <a:latin typeface="Rockwell"/>
                  <a:ea typeface="Rockwell"/>
                  <a:cs typeface="Rockwell"/>
                  <a:sym typeface="Rockwell"/>
                </a:rPr>
                <a:t>Go for a walk/run/hike each day after school. Use this time to transition from school life to home life.</a:t>
              </a:r>
              <a:endParaRPr sz="1200"/>
            </a:p>
          </p:txBody>
        </p:sp>
        <p:sp>
          <p:nvSpPr>
            <p:cNvPr id="1301" name="Google Shape;1301;p47"/>
            <p:cNvSpPr/>
            <p:nvPr/>
          </p:nvSpPr>
          <p:spPr>
            <a:xfrm>
              <a:off x="8297650" y="417546"/>
              <a:ext cx="1252640" cy="1252640"/>
            </a:xfrm>
            <a:prstGeom prst="ellipse">
              <a:avLst/>
            </a:prstGeom>
            <a:solidFill>
              <a:srgbClr val="CAC837"/>
            </a:solidFill>
            <a:ln cap="flat" cmpd="sng" w="15875">
              <a:solidFill>
                <a:srgbClr val="CAC837"/>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302" name="Google Shape;1302;p47"/>
            <p:cNvSpPr txBox="1"/>
            <p:nvPr/>
          </p:nvSpPr>
          <p:spPr>
            <a:xfrm>
              <a:off x="8481095" y="600991"/>
              <a:ext cx="885750" cy="885750"/>
            </a:xfrm>
            <a:prstGeom prst="rect">
              <a:avLst/>
            </a:prstGeom>
            <a:noFill/>
            <a:ln>
              <a:noFill/>
            </a:ln>
          </p:spPr>
          <p:txBody>
            <a:bodyPr anchorCtr="0" anchor="ctr" bIns="9525" lIns="73250" spcFirstLastPara="1" rIns="73250" wrap="square" tIns="9525">
              <a:noAutofit/>
            </a:bodyPr>
            <a:lstStyle/>
            <a:p>
              <a:pPr indent="0" lvl="0" marL="0" marR="0" rtl="0" algn="ctr">
                <a:lnSpc>
                  <a:spcPct val="90000"/>
                </a:lnSpc>
                <a:spcBef>
                  <a:spcPts val="0"/>
                </a:spcBef>
                <a:spcAft>
                  <a:spcPts val="0"/>
                </a:spcAft>
                <a:buClr>
                  <a:schemeClr val="lt1"/>
                </a:buClr>
                <a:buSzPts val="3600"/>
                <a:buFont typeface="Rockwell"/>
                <a:buNone/>
              </a:pPr>
              <a:r>
                <a:rPr lang="en" sz="3600">
                  <a:solidFill>
                    <a:schemeClr val="lt1"/>
                  </a:solidFill>
                  <a:latin typeface="Rockwell"/>
                  <a:ea typeface="Rockwell"/>
                  <a:cs typeface="Rockwell"/>
                  <a:sym typeface="Rockwell"/>
                </a:rPr>
                <a:t>3</a:t>
              </a:r>
              <a:endParaRPr sz="1100"/>
            </a:p>
          </p:txBody>
        </p:sp>
        <p:sp>
          <p:nvSpPr>
            <p:cNvPr id="1303" name="Google Shape;1303;p47"/>
            <p:cNvSpPr/>
            <p:nvPr/>
          </p:nvSpPr>
          <p:spPr>
            <a:xfrm>
              <a:off x="7271383" y="4175396"/>
              <a:ext cx="3305174" cy="72"/>
            </a:xfrm>
            <a:prstGeom prst="rect">
              <a:avLst/>
            </a:prstGeom>
            <a:solidFill>
              <a:srgbClr val="ADBD40"/>
            </a:solidFill>
            <a:ln cap="flat" cmpd="sng" w="15875">
              <a:solidFill>
                <a:srgbClr val="ADBD40"/>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08" name="Shape 1308"/>
        <p:cNvGrpSpPr/>
        <p:nvPr/>
      </p:nvGrpSpPr>
      <p:grpSpPr>
        <a:xfrm>
          <a:off x="0" y="0"/>
          <a:ext cx="0" cy="0"/>
          <a:chOff x="0" y="0"/>
          <a:chExt cx="0" cy="0"/>
        </a:xfrm>
      </p:grpSpPr>
      <p:grpSp>
        <p:nvGrpSpPr>
          <p:cNvPr id="1309" name="Google Shape;1309;p48"/>
          <p:cNvGrpSpPr/>
          <p:nvPr/>
        </p:nvGrpSpPr>
        <p:grpSpPr>
          <a:xfrm>
            <a:off x="-247255" y="-44532"/>
            <a:ext cx="9386888" cy="5192849"/>
            <a:chOff x="-329674" y="-51881"/>
            <a:chExt cx="12515851" cy="6923798"/>
          </a:xfrm>
        </p:grpSpPr>
        <p:sp>
          <p:nvSpPr>
            <p:cNvPr id="1310" name="Google Shape;1310;p48"/>
            <p:cNvSpPr/>
            <p:nvPr/>
          </p:nvSpPr>
          <p:spPr>
            <a:xfrm>
              <a:off x="-329674" y="1298404"/>
              <a:ext cx="9702800" cy="5573512"/>
            </a:xfrm>
            <a:custGeom>
              <a:rect b="b" l="l" r="r" t="t"/>
              <a:pathLst>
                <a:path extrusionOk="0" h="1169" w="2038">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311" name="Google Shape;1311;p48"/>
            <p:cNvSpPr/>
            <p:nvPr/>
          </p:nvSpPr>
          <p:spPr>
            <a:xfrm>
              <a:off x="670451" y="2018236"/>
              <a:ext cx="7373938" cy="4848892"/>
            </a:xfrm>
            <a:custGeom>
              <a:rect b="b" l="l" r="r" t="t"/>
              <a:pathLst>
                <a:path extrusionOk="0" h="1017" w="1549">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312" name="Google Shape;1312;p48"/>
            <p:cNvSpPr/>
            <p:nvPr/>
          </p:nvSpPr>
          <p:spPr>
            <a:xfrm>
              <a:off x="251351" y="1788400"/>
              <a:ext cx="8035925" cy="5083516"/>
            </a:xfrm>
            <a:custGeom>
              <a:rect b="b" l="l" r="r" t="t"/>
              <a:pathLst>
                <a:path extrusionOk="0" h="1066" w="1688">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cap="flat" cmpd="sng" w="9525">
              <a:solidFill>
                <a:schemeClr val="dk1">
                  <a:alpha val="20000"/>
                </a:schemeClr>
              </a:solidFill>
              <a:prstDash val="dash"/>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313" name="Google Shape;1313;p48"/>
            <p:cNvSpPr/>
            <p:nvPr/>
          </p:nvSpPr>
          <p:spPr>
            <a:xfrm>
              <a:off x="-1061" y="549842"/>
              <a:ext cx="10334625" cy="6322075"/>
            </a:xfrm>
            <a:custGeom>
              <a:rect b="b" l="l" r="r" t="t"/>
              <a:pathLst>
                <a:path extrusionOk="0" h="1326" w="2171">
                  <a:moveTo>
                    <a:pt x="1873" y="1326"/>
                  </a:moveTo>
                  <a:cubicBezTo>
                    <a:pt x="2171" y="1045"/>
                    <a:pt x="1825" y="678"/>
                    <a:pt x="1609" y="473"/>
                  </a:cubicBezTo>
                  <a:cubicBezTo>
                    <a:pt x="1406" y="281"/>
                    <a:pt x="1159" y="116"/>
                    <a:pt x="880" y="63"/>
                  </a:cubicBezTo>
                  <a:cubicBezTo>
                    <a:pt x="545" y="0"/>
                    <a:pt x="214" y="161"/>
                    <a:pt x="0" y="423"/>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314" name="Google Shape;1314;p48"/>
            <p:cNvSpPr/>
            <p:nvPr/>
          </p:nvSpPr>
          <p:spPr>
            <a:xfrm>
              <a:off x="3701" y="6186246"/>
              <a:ext cx="504825" cy="681527"/>
            </a:xfrm>
            <a:custGeom>
              <a:rect b="b" l="l" r="r" t="t"/>
              <a:pathLst>
                <a:path extrusionOk="0" h="143" w="106">
                  <a:moveTo>
                    <a:pt x="0" y="0"/>
                  </a:moveTo>
                  <a:cubicBezTo>
                    <a:pt x="35" y="54"/>
                    <a:pt x="70" y="101"/>
                    <a:pt x="106" y="143"/>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315" name="Google Shape;1315;p48"/>
            <p:cNvSpPr/>
            <p:nvPr/>
          </p:nvSpPr>
          <p:spPr>
            <a:xfrm>
              <a:off x="-1061" y="-51881"/>
              <a:ext cx="11091863" cy="6923796"/>
            </a:xfrm>
            <a:custGeom>
              <a:rect b="b" l="l" r="r" t="t"/>
              <a:pathLst>
                <a:path extrusionOk="0" h="1452" w="2330">
                  <a:moveTo>
                    <a:pt x="2046" y="1452"/>
                  </a:moveTo>
                  <a:cubicBezTo>
                    <a:pt x="2330" y="1153"/>
                    <a:pt x="2049" y="821"/>
                    <a:pt x="1813" y="601"/>
                  </a:cubicBezTo>
                  <a:cubicBezTo>
                    <a:pt x="1569" y="375"/>
                    <a:pt x="1282" y="179"/>
                    <a:pt x="956" y="97"/>
                  </a:cubicBezTo>
                  <a:cubicBezTo>
                    <a:pt x="572" y="0"/>
                    <a:pt x="292" y="101"/>
                    <a:pt x="0" y="366"/>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316" name="Google Shape;1316;p48"/>
            <p:cNvSpPr/>
            <p:nvPr/>
          </p:nvSpPr>
          <p:spPr>
            <a:xfrm>
              <a:off x="5426601" y="5579"/>
              <a:ext cx="5788025" cy="6847184"/>
            </a:xfrm>
            <a:custGeom>
              <a:rect b="b" l="l" r="r" t="t"/>
              <a:pathLst>
                <a:path extrusionOk="0" h="1436" w="1216">
                  <a:moveTo>
                    <a:pt x="1094" y="1436"/>
                  </a:moveTo>
                  <a:cubicBezTo>
                    <a:pt x="1216" y="1114"/>
                    <a:pt x="904" y="770"/>
                    <a:pt x="709" y="551"/>
                  </a:cubicBezTo>
                  <a:cubicBezTo>
                    <a:pt x="509" y="327"/>
                    <a:pt x="274" y="127"/>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317" name="Google Shape;1317;p48"/>
            <p:cNvSpPr/>
            <p:nvPr/>
          </p:nvSpPr>
          <p:spPr>
            <a:xfrm>
              <a:off x="-1061" y="5579"/>
              <a:ext cx="1057275" cy="614491"/>
            </a:xfrm>
            <a:custGeom>
              <a:rect b="b" l="l" r="r" t="t"/>
              <a:pathLst>
                <a:path extrusionOk="0" h="129" w="222">
                  <a:moveTo>
                    <a:pt x="222" y="0"/>
                  </a:moveTo>
                  <a:cubicBezTo>
                    <a:pt x="152" y="35"/>
                    <a:pt x="76" y="78"/>
                    <a:pt x="0" y="129"/>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318" name="Google Shape;1318;p48"/>
            <p:cNvSpPr/>
            <p:nvPr/>
          </p:nvSpPr>
          <p:spPr>
            <a:xfrm>
              <a:off x="5821889" y="5579"/>
              <a:ext cx="5588000" cy="6866337"/>
            </a:xfrm>
            <a:custGeom>
              <a:rect b="b" l="l" r="r" t="t"/>
              <a:pathLst>
                <a:path extrusionOk="0" h="1440" w="1174">
                  <a:moveTo>
                    <a:pt x="1067" y="1440"/>
                  </a:moveTo>
                  <a:cubicBezTo>
                    <a:pt x="1174" y="1124"/>
                    <a:pt x="887" y="797"/>
                    <a:pt x="698" y="577"/>
                  </a:cubicBezTo>
                  <a:cubicBezTo>
                    <a:pt x="500" y="348"/>
                    <a:pt x="270" y="141"/>
                    <a:pt x="0" y="0"/>
                  </a:cubicBezTo>
                </a:path>
              </a:pathLst>
            </a:custGeom>
            <a:noFill/>
            <a:ln cap="flat" cmpd="sng" w="9525">
              <a:solidFill>
                <a:schemeClr val="dk1">
                  <a:alpha val="20000"/>
                </a:schemeClr>
              </a:solidFill>
              <a:prstDash val="dash"/>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319" name="Google Shape;1319;p48"/>
            <p:cNvSpPr/>
            <p:nvPr/>
          </p:nvSpPr>
          <p:spPr>
            <a:xfrm>
              <a:off x="3701" y="790"/>
              <a:ext cx="595313" cy="352734"/>
            </a:xfrm>
            <a:custGeom>
              <a:rect b="b" l="l" r="r" t="t"/>
              <a:pathLst>
                <a:path extrusionOk="0" h="74" w="125">
                  <a:moveTo>
                    <a:pt x="125" y="0"/>
                  </a:moveTo>
                  <a:cubicBezTo>
                    <a:pt x="85" y="22"/>
                    <a:pt x="43" y="47"/>
                    <a:pt x="0" y="74"/>
                  </a:cubicBezTo>
                </a:path>
              </a:pathLst>
            </a:custGeom>
            <a:noFill/>
            <a:ln cap="flat" cmpd="sng" w="9525">
              <a:solidFill>
                <a:schemeClr val="dk1">
                  <a:alpha val="20000"/>
                </a:schemeClr>
              </a:solidFill>
              <a:prstDash val="dash"/>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320" name="Google Shape;1320;p48"/>
            <p:cNvSpPr/>
            <p:nvPr/>
          </p:nvSpPr>
          <p:spPr>
            <a:xfrm>
              <a:off x="6012389" y="5579"/>
              <a:ext cx="5497513" cy="6866337"/>
            </a:xfrm>
            <a:custGeom>
              <a:rect b="b" l="l" r="r" t="t"/>
              <a:pathLst>
                <a:path extrusionOk="0" h="1440" w="1155">
                  <a:moveTo>
                    <a:pt x="1056" y="1440"/>
                  </a:moveTo>
                  <a:cubicBezTo>
                    <a:pt x="1155" y="1123"/>
                    <a:pt x="875" y="801"/>
                    <a:pt x="686" y="580"/>
                  </a:cubicBezTo>
                  <a:cubicBezTo>
                    <a:pt x="491" y="352"/>
                    <a:pt x="264" y="145"/>
                    <a:pt x="0" y="0"/>
                  </a:cubicBezTo>
                </a:path>
              </a:pathLst>
            </a:custGeom>
            <a:noFill/>
            <a:ln cap="flat" cmpd="sng" w="12700">
              <a:solidFill>
                <a:schemeClr val="dk1">
                  <a:alpha val="20000"/>
                </a:schemeClr>
              </a:solidFill>
              <a:prstDash val="dashDot"/>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321" name="Google Shape;1321;p48"/>
            <p:cNvSpPr/>
            <p:nvPr/>
          </p:nvSpPr>
          <p:spPr>
            <a:xfrm>
              <a:off x="-1061" y="5579"/>
              <a:ext cx="357188" cy="213875"/>
            </a:xfrm>
            <a:custGeom>
              <a:rect b="b" l="l" r="r" t="t"/>
              <a:pathLst>
                <a:path extrusionOk="0" h="45" w="75">
                  <a:moveTo>
                    <a:pt x="75" y="0"/>
                  </a:moveTo>
                  <a:cubicBezTo>
                    <a:pt x="50" y="14"/>
                    <a:pt x="25" y="29"/>
                    <a:pt x="0" y="45"/>
                  </a:cubicBezTo>
                </a:path>
              </a:pathLst>
            </a:custGeom>
            <a:noFill/>
            <a:ln cap="flat" cmpd="sng" w="12700">
              <a:solidFill>
                <a:schemeClr val="dk1">
                  <a:alpha val="20000"/>
                </a:schemeClr>
              </a:solidFill>
              <a:prstDash val="dashDot"/>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322" name="Google Shape;1322;p48"/>
            <p:cNvSpPr/>
            <p:nvPr/>
          </p:nvSpPr>
          <p:spPr>
            <a:xfrm>
              <a:off x="6210826" y="790"/>
              <a:ext cx="5522913" cy="6871126"/>
            </a:xfrm>
            <a:custGeom>
              <a:rect b="b" l="l" r="r" t="t"/>
              <a:pathLst>
                <a:path extrusionOk="0" h="1441" w="1160">
                  <a:moveTo>
                    <a:pt x="1053" y="1441"/>
                  </a:moveTo>
                  <a:cubicBezTo>
                    <a:pt x="1160" y="1129"/>
                    <a:pt x="892" y="817"/>
                    <a:pt x="705" y="599"/>
                  </a:cubicBezTo>
                  <a:cubicBezTo>
                    <a:pt x="503" y="365"/>
                    <a:pt x="270" y="152"/>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323" name="Google Shape;1323;p48"/>
            <p:cNvSpPr/>
            <p:nvPr/>
          </p:nvSpPr>
          <p:spPr>
            <a:xfrm>
              <a:off x="6463239" y="5579"/>
              <a:ext cx="5413375" cy="6866337"/>
            </a:xfrm>
            <a:custGeom>
              <a:rect b="b" l="l" r="r" t="t"/>
              <a:pathLst>
                <a:path extrusionOk="0" h="1440" w="1137">
                  <a:moveTo>
                    <a:pt x="1040" y="1440"/>
                  </a:moveTo>
                  <a:cubicBezTo>
                    <a:pt x="1137" y="1131"/>
                    <a:pt x="883" y="828"/>
                    <a:pt x="698" y="611"/>
                  </a:cubicBezTo>
                  <a:cubicBezTo>
                    <a:pt x="498" y="375"/>
                    <a:pt x="268" y="159"/>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324" name="Google Shape;1324;p48"/>
            <p:cNvSpPr/>
            <p:nvPr/>
          </p:nvSpPr>
          <p:spPr>
            <a:xfrm>
              <a:off x="6877576" y="5579"/>
              <a:ext cx="5037138" cy="6861550"/>
            </a:xfrm>
            <a:custGeom>
              <a:rect b="b" l="l" r="r" t="t"/>
              <a:pathLst>
                <a:path extrusionOk="0" h="1439" w="1058">
                  <a:moveTo>
                    <a:pt x="1011" y="1439"/>
                  </a:moveTo>
                  <a:cubicBezTo>
                    <a:pt x="1058" y="1131"/>
                    <a:pt x="825" y="841"/>
                    <a:pt x="648" y="617"/>
                  </a:cubicBezTo>
                  <a:cubicBezTo>
                    <a:pt x="462" y="383"/>
                    <a:pt x="248" y="168"/>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325" name="Google Shape;1325;p48"/>
            <p:cNvSpPr/>
            <p:nvPr/>
          </p:nvSpPr>
          <p:spPr>
            <a:xfrm>
              <a:off x="8768289" y="5579"/>
              <a:ext cx="3417888" cy="2742066"/>
            </a:xfrm>
            <a:custGeom>
              <a:rect b="b" l="l" r="r" t="t"/>
              <a:pathLst>
                <a:path extrusionOk="0" h="575" w="718">
                  <a:moveTo>
                    <a:pt x="718" y="575"/>
                  </a:moveTo>
                  <a:cubicBezTo>
                    <a:pt x="500" y="360"/>
                    <a:pt x="260" y="163"/>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326" name="Google Shape;1326;p48"/>
            <p:cNvSpPr/>
            <p:nvPr/>
          </p:nvSpPr>
          <p:spPr>
            <a:xfrm>
              <a:off x="9235014" y="10367"/>
              <a:ext cx="2951163" cy="2555325"/>
            </a:xfrm>
            <a:custGeom>
              <a:rect b="b" l="l" r="r" t="t"/>
              <a:pathLst>
                <a:path extrusionOk="0" h="536" w="620">
                  <a:moveTo>
                    <a:pt x="620" y="536"/>
                  </a:moveTo>
                  <a:cubicBezTo>
                    <a:pt x="404" y="314"/>
                    <a:pt x="196" y="138"/>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327" name="Google Shape;1327;p48"/>
            <p:cNvSpPr/>
            <p:nvPr/>
          </p:nvSpPr>
          <p:spPr>
            <a:xfrm>
              <a:off x="10020826" y="5579"/>
              <a:ext cx="2165350" cy="1358265"/>
            </a:xfrm>
            <a:custGeom>
              <a:rect b="b" l="l" r="r" t="t"/>
              <a:pathLst>
                <a:path extrusionOk="0" h="285" w="455">
                  <a:moveTo>
                    <a:pt x="0" y="0"/>
                  </a:moveTo>
                  <a:cubicBezTo>
                    <a:pt x="153" y="85"/>
                    <a:pt x="308" y="180"/>
                    <a:pt x="455" y="285"/>
                  </a:cubicBezTo>
                </a:path>
              </a:pathLst>
            </a:custGeom>
            <a:noFill/>
            <a:ln cap="flat" cmpd="sng" w="9525">
              <a:solidFill>
                <a:schemeClr val="dk1">
                  <a:alpha val="20000"/>
                </a:schemeClr>
              </a:solidFill>
              <a:prstDash val="dash"/>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328" name="Google Shape;1328;p48"/>
            <p:cNvSpPr/>
            <p:nvPr/>
          </p:nvSpPr>
          <p:spPr>
            <a:xfrm>
              <a:off x="11290826" y="5579"/>
              <a:ext cx="895350" cy="534687"/>
            </a:xfrm>
            <a:custGeom>
              <a:rect b="b" l="l" r="r" t="t"/>
              <a:pathLst>
                <a:path extrusionOk="0" h="112" w="188">
                  <a:moveTo>
                    <a:pt x="0" y="0"/>
                  </a:moveTo>
                  <a:cubicBezTo>
                    <a:pt x="63" y="36"/>
                    <a:pt x="126" y="73"/>
                    <a:pt x="188" y="112"/>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grpSp>
      <p:grpSp>
        <p:nvGrpSpPr>
          <p:cNvPr id="1329" name="Google Shape;1329;p48"/>
          <p:cNvGrpSpPr/>
          <p:nvPr/>
        </p:nvGrpSpPr>
        <p:grpSpPr>
          <a:xfrm>
            <a:off x="1251970" y="889862"/>
            <a:ext cx="6636259" cy="3358450"/>
            <a:chOff x="1669293" y="1186483"/>
            <a:chExt cx="8848345" cy="4477933"/>
          </a:xfrm>
        </p:grpSpPr>
        <p:sp>
          <p:nvSpPr>
            <p:cNvPr id="1330" name="Google Shape;1330;p48"/>
            <p:cNvSpPr/>
            <p:nvPr/>
          </p:nvSpPr>
          <p:spPr>
            <a:xfrm>
              <a:off x="1674042" y="1186483"/>
              <a:ext cx="8843596" cy="716184"/>
            </a:xfrm>
            <a:prstGeom prst="rect">
              <a:avLst/>
            </a:prstGeom>
            <a:solidFill>
              <a:schemeClr val="accent1"/>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331" name="Google Shape;1331;p48"/>
            <p:cNvSpPr/>
            <p:nvPr/>
          </p:nvSpPr>
          <p:spPr>
            <a:xfrm rot="10800000">
              <a:off x="5892384" y="5313353"/>
              <a:ext cx="407233" cy="351063"/>
            </a:xfrm>
            <a:prstGeom prst="triangle">
              <a:avLst>
                <a:gd fmla="val 50000" name="adj"/>
              </a:avLst>
            </a:prstGeom>
            <a:solidFill>
              <a:schemeClr val="accent1"/>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332" name="Google Shape;1332;p48"/>
            <p:cNvSpPr/>
            <p:nvPr/>
          </p:nvSpPr>
          <p:spPr>
            <a:xfrm>
              <a:off x="1669293" y="1991156"/>
              <a:ext cx="8845667" cy="3322196"/>
            </a:xfrm>
            <a:prstGeom prst="rect">
              <a:avLst/>
            </a:prstGeom>
            <a:solidFill>
              <a:schemeClr val="accent1"/>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grpSp>
      <p:sp>
        <p:nvSpPr>
          <p:cNvPr id="1333" name="Google Shape;1333;p48"/>
          <p:cNvSpPr/>
          <p:nvPr/>
        </p:nvSpPr>
        <p:spPr>
          <a:xfrm>
            <a:off x="0" y="0"/>
            <a:ext cx="9143772" cy="51435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Rockwell"/>
              <a:ea typeface="Rockwell"/>
              <a:cs typeface="Rockwell"/>
              <a:sym typeface="Rockwell"/>
            </a:endParaRPr>
          </a:p>
        </p:txBody>
      </p:sp>
      <p:grpSp>
        <p:nvGrpSpPr>
          <p:cNvPr id="1334" name="Google Shape;1334;p48"/>
          <p:cNvGrpSpPr/>
          <p:nvPr/>
        </p:nvGrpSpPr>
        <p:grpSpPr>
          <a:xfrm>
            <a:off x="-247255" y="-44532"/>
            <a:ext cx="9386888" cy="5192849"/>
            <a:chOff x="-329674" y="-51881"/>
            <a:chExt cx="12515851" cy="6923798"/>
          </a:xfrm>
        </p:grpSpPr>
        <p:sp>
          <p:nvSpPr>
            <p:cNvPr id="1335" name="Google Shape;1335;p48"/>
            <p:cNvSpPr/>
            <p:nvPr/>
          </p:nvSpPr>
          <p:spPr>
            <a:xfrm>
              <a:off x="-329674" y="1298404"/>
              <a:ext cx="9702800" cy="5573512"/>
            </a:xfrm>
            <a:custGeom>
              <a:rect b="b" l="l" r="r" t="t"/>
              <a:pathLst>
                <a:path extrusionOk="0" h="1169" w="2038">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1336" name="Google Shape;1336;p48"/>
            <p:cNvSpPr/>
            <p:nvPr/>
          </p:nvSpPr>
          <p:spPr>
            <a:xfrm>
              <a:off x="670451" y="2018236"/>
              <a:ext cx="7373938" cy="4848892"/>
            </a:xfrm>
            <a:custGeom>
              <a:rect b="b" l="l" r="r" t="t"/>
              <a:pathLst>
                <a:path extrusionOk="0" h="1017" w="1549">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1337" name="Google Shape;1337;p48"/>
            <p:cNvSpPr/>
            <p:nvPr/>
          </p:nvSpPr>
          <p:spPr>
            <a:xfrm>
              <a:off x="251351" y="1788400"/>
              <a:ext cx="8035925" cy="5083516"/>
            </a:xfrm>
            <a:custGeom>
              <a:rect b="b" l="l" r="r" t="t"/>
              <a:pathLst>
                <a:path extrusionOk="0" h="1066" w="1688">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cap="flat" cmpd="sng" w="9525">
              <a:solidFill>
                <a:schemeClr val="dk1">
                  <a:alpha val="20000"/>
                </a:schemeClr>
              </a:solidFill>
              <a:prstDash val="dash"/>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1338" name="Google Shape;1338;p48"/>
            <p:cNvSpPr/>
            <p:nvPr/>
          </p:nvSpPr>
          <p:spPr>
            <a:xfrm>
              <a:off x="-1061" y="549842"/>
              <a:ext cx="10334625" cy="6322075"/>
            </a:xfrm>
            <a:custGeom>
              <a:rect b="b" l="l" r="r" t="t"/>
              <a:pathLst>
                <a:path extrusionOk="0" h="1326" w="2171">
                  <a:moveTo>
                    <a:pt x="1873" y="1326"/>
                  </a:moveTo>
                  <a:cubicBezTo>
                    <a:pt x="2171" y="1045"/>
                    <a:pt x="1825" y="678"/>
                    <a:pt x="1609" y="473"/>
                  </a:cubicBezTo>
                  <a:cubicBezTo>
                    <a:pt x="1406" y="281"/>
                    <a:pt x="1159" y="116"/>
                    <a:pt x="880" y="63"/>
                  </a:cubicBezTo>
                  <a:cubicBezTo>
                    <a:pt x="545" y="0"/>
                    <a:pt x="214" y="161"/>
                    <a:pt x="0" y="423"/>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1339" name="Google Shape;1339;p48"/>
            <p:cNvSpPr/>
            <p:nvPr/>
          </p:nvSpPr>
          <p:spPr>
            <a:xfrm>
              <a:off x="3701" y="6186246"/>
              <a:ext cx="504825" cy="681527"/>
            </a:xfrm>
            <a:custGeom>
              <a:rect b="b" l="l" r="r" t="t"/>
              <a:pathLst>
                <a:path extrusionOk="0" h="143" w="106">
                  <a:moveTo>
                    <a:pt x="0" y="0"/>
                  </a:moveTo>
                  <a:cubicBezTo>
                    <a:pt x="35" y="54"/>
                    <a:pt x="70" y="101"/>
                    <a:pt x="106" y="143"/>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1340" name="Google Shape;1340;p48"/>
            <p:cNvSpPr/>
            <p:nvPr/>
          </p:nvSpPr>
          <p:spPr>
            <a:xfrm>
              <a:off x="-1061" y="-51881"/>
              <a:ext cx="11091863" cy="6923796"/>
            </a:xfrm>
            <a:custGeom>
              <a:rect b="b" l="l" r="r" t="t"/>
              <a:pathLst>
                <a:path extrusionOk="0" h="1452" w="2330">
                  <a:moveTo>
                    <a:pt x="2046" y="1452"/>
                  </a:moveTo>
                  <a:cubicBezTo>
                    <a:pt x="2330" y="1153"/>
                    <a:pt x="2049" y="821"/>
                    <a:pt x="1813" y="601"/>
                  </a:cubicBezTo>
                  <a:cubicBezTo>
                    <a:pt x="1569" y="375"/>
                    <a:pt x="1282" y="179"/>
                    <a:pt x="956" y="97"/>
                  </a:cubicBezTo>
                  <a:cubicBezTo>
                    <a:pt x="572" y="0"/>
                    <a:pt x="292" y="101"/>
                    <a:pt x="0" y="366"/>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1341" name="Google Shape;1341;p48"/>
            <p:cNvSpPr/>
            <p:nvPr/>
          </p:nvSpPr>
          <p:spPr>
            <a:xfrm>
              <a:off x="5426601" y="5579"/>
              <a:ext cx="5788025" cy="6847184"/>
            </a:xfrm>
            <a:custGeom>
              <a:rect b="b" l="l" r="r" t="t"/>
              <a:pathLst>
                <a:path extrusionOk="0" h="1436" w="1216">
                  <a:moveTo>
                    <a:pt x="1094" y="1436"/>
                  </a:moveTo>
                  <a:cubicBezTo>
                    <a:pt x="1216" y="1114"/>
                    <a:pt x="904" y="770"/>
                    <a:pt x="709" y="551"/>
                  </a:cubicBezTo>
                  <a:cubicBezTo>
                    <a:pt x="509" y="327"/>
                    <a:pt x="274" y="127"/>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1342" name="Google Shape;1342;p48"/>
            <p:cNvSpPr/>
            <p:nvPr/>
          </p:nvSpPr>
          <p:spPr>
            <a:xfrm>
              <a:off x="-1061" y="5579"/>
              <a:ext cx="1057275" cy="614491"/>
            </a:xfrm>
            <a:custGeom>
              <a:rect b="b" l="l" r="r" t="t"/>
              <a:pathLst>
                <a:path extrusionOk="0" h="129" w="222">
                  <a:moveTo>
                    <a:pt x="222" y="0"/>
                  </a:moveTo>
                  <a:cubicBezTo>
                    <a:pt x="152" y="35"/>
                    <a:pt x="76" y="78"/>
                    <a:pt x="0" y="129"/>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1343" name="Google Shape;1343;p48"/>
            <p:cNvSpPr/>
            <p:nvPr/>
          </p:nvSpPr>
          <p:spPr>
            <a:xfrm>
              <a:off x="5821889" y="5579"/>
              <a:ext cx="5588000" cy="6866337"/>
            </a:xfrm>
            <a:custGeom>
              <a:rect b="b" l="l" r="r" t="t"/>
              <a:pathLst>
                <a:path extrusionOk="0" h="1440" w="1174">
                  <a:moveTo>
                    <a:pt x="1067" y="1440"/>
                  </a:moveTo>
                  <a:cubicBezTo>
                    <a:pt x="1174" y="1124"/>
                    <a:pt x="887" y="797"/>
                    <a:pt x="698" y="577"/>
                  </a:cubicBezTo>
                  <a:cubicBezTo>
                    <a:pt x="500" y="348"/>
                    <a:pt x="270" y="141"/>
                    <a:pt x="0" y="0"/>
                  </a:cubicBezTo>
                </a:path>
              </a:pathLst>
            </a:custGeom>
            <a:noFill/>
            <a:ln cap="flat" cmpd="sng" w="9525">
              <a:solidFill>
                <a:schemeClr val="dk1">
                  <a:alpha val="20000"/>
                </a:schemeClr>
              </a:solidFill>
              <a:prstDash val="dash"/>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1344" name="Google Shape;1344;p48"/>
            <p:cNvSpPr/>
            <p:nvPr/>
          </p:nvSpPr>
          <p:spPr>
            <a:xfrm>
              <a:off x="3701" y="790"/>
              <a:ext cx="595313" cy="352734"/>
            </a:xfrm>
            <a:custGeom>
              <a:rect b="b" l="l" r="r" t="t"/>
              <a:pathLst>
                <a:path extrusionOk="0" h="74" w="125">
                  <a:moveTo>
                    <a:pt x="125" y="0"/>
                  </a:moveTo>
                  <a:cubicBezTo>
                    <a:pt x="85" y="22"/>
                    <a:pt x="43" y="47"/>
                    <a:pt x="0" y="74"/>
                  </a:cubicBezTo>
                </a:path>
              </a:pathLst>
            </a:custGeom>
            <a:noFill/>
            <a:ln cap="flat" cmpd="sng" w="9525">
              <a:solidFill>
                <a:schemeClr val="dk1">
                  <a:alpha val="20000"/>
                </a:schemeClr>
              </a:solidFill>
              <a:prstDash val="dash"/>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1345" name="Google Shape;1345;p48"/>
            <p:cNvSpPr/>
            <p:nvPr/>
          </p:nvSpPr>
          <p:spPr>
            <a:xfrm>
              <a:off x="6012389" y="5579"/>
              <a:ext cx="5497513" cy="6866337"/>
            </a:xfrm>
            <a:custGeom>
              <a:rect b="b" l="l" r="r" t="t"/>
              <a:pathLst>
                <a:path extrusionOk="0" h="1440" w="1155">
                  <a:moveTo>
                    <a:pt x="1056" y="1440"/>
                  </a:moveTo>
                  <a:cubicBezTo>
                    <a:pt x="1155" y="1123"/>
                    <a:pt x="875" y="801"/>
                    <a:pt x="686" y="580"/>
                  </a:cubicBezTo>
                  <a:cubicBezTo>
                    <a:pt x="491" y="352"/>
                    <a:pt x="264" y="145"/>
                    <a:pt x="0" y="0"/>
                  </a:cubicBezTo>
                </a:path>
              </a:pathLst>
            </a:custGeom>
            <a:noFill/>
            <a:ln cap="flat" cmpd="sng" w="12700">
              <a:solidFill>
                <a:schemeClr val="dk1">
                  <a:alpha val="20000"/>
                </a:schemeClr>
              </a:solidFill>
              <a:prstDash val="dashDot"/>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1346" name="Google Shape;1346;p48"/>
            <p:cNvSpPr/>
            <p:nvPr/>
          </p:nvSpPr>
          <p:spPr>
            <a:xfrm>
              <a:off x="-1061" y="5579"/>
              <a:ext cx="357188" cy="213875"/>
            </a:xfrm>
            <a:custGeom>
              <a:rect b="b" l="l" r="r" t="t"/>
              <a:pathLst>
                <a:path extrusionOk="0" h="45" w="75">
                  <a:moveTo>
                    <a:pt x="75" y="0"/>
                  </a:moveTo>
                  <a:cubicBezTo>
                    <a:pt x="50" y="14"/>
                    <a:pt x="25" y="29"/>
                    <a:pt x="0" y="45"/>
                  </a:cubicBezTo>
                </a:path>
              </a:pathLst>
            </a:custGeom>
            <a:noFill/>
            <a:ln cap="flat" cmpd="sng" w="12700">
              <a:solidFill>
                <a:schemeClr val="dk1">
                  <a:alpha val="20000"/>
                </a:schemeClr>
              </a:solidFill>
              <a:prstDash val="dashDot"/>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1347" name="Google Shape;1347;p48"/>
            <p:cNvSpPr/>
            <p:nvPr/>
          </p:nvSpPr>
          <p:spPr>
            <a:xfrm>
              <a:off x="6210826" y="790"/>
              <a:ext cx="5522913" cy="6871126"/>
            </a:xfrm>
            <a:custGeom>
              <a:rect b="b" l="l" r="r" t="t"/>
              <a:pathLst>
                <a:path extrusionOk="0" h="1441" w="1160">
                  <a:moveTo>
                    <a:pt x="1053" y="1441"/>
                  </a:moveTo>
                  <a:cubicBezTo>
                    <a:pt x="1160" y="1129"/>
                    <a:pt x="892" y="817"/>
                    <a:pt x="705" y="599"/>
                  </a:cubicBezTo>
                  <a:cubicBezTo>
                    <a:pt x="503" y="365"/>
                    <a:pt x="270" y="152"/>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1348" name="Google Shape;1348;p48"/>
            <p:cNvSpPr/>
            <p:nvPr/>
          </p:nvSpPr>
          <p:spPr>
            <a:xfrm>
              <a:off x="6463239" y="5579"/>
              <a:ext cx="5413375" cy="6866337"/>
            </a:xfrm>
            <a:custGeom>
              <a:rect b="b" l="l" r="r" t="t"/>
              <a:pathLst>
                <a:path extrusionOk="0" h="1440" w="1137">
                  <a:moveTo>
                    <a:pt x="1040" y="1440"/>
                  </a:moveTo>
                  <a:cubicBezTo>
                    <a:pt x="1137" y="1131"/>
                    <a:pt x="883" y="828"/>
                    <a:pt x="698" y="611"/>
                  </a:cubicBezTo>
                  <a:cubicBezTo>
                    <a:pt x="498" y="375"/>
                    <a:pt x="268" y="159"/>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1349" name="Google Shape;1349;p48"/>
            <p:cNvSpPr/>
            <p:nvPr/>
          </p:nvSpPr>
          <p:spPr>
            <a:xfrm>
              <a:off x="6877576" y="5579"/>
              <a:ext cx="5037138" cy="6861550"/>
            </a:xfrm>
            <a:custGeom>
              <a:rect b="b" l="l" r="r" t="t"/>
              <a:pathLst>
                <a:path extrusionOk="0" h="1439" w="1058">
                  <a:moveTo>
                    <a:pt x="1011" y="1439"/>
                  </a:moveTo>
                  <a:cubicBezTo>
                    <a:pt x="1058" y="1131"/>
                    <a:pt x="825" y="841"/>
                    <a:pt x="648" y="617"/>
                  </a:cubicBezTo>
                  <a:cubicBezTo>
                    <a:pt x="462" y="383"/>
                    <a:pt x="248" y="168"/>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1350" name="Google Shape;1350;p48"/>
            <p:cNvSpPr/>
            <p:nvPr/>
          </p:nvSpPr>
          <p:spPr>
            <a:xfrm>
              <a:off x="8768289" y="5579"/>
              <a:ext cx="3417888" cy="2742066"/>
            </a:xfrm>
            <a:custGeom>
              <a:rect b="b" l="l" r="r" t="t"/>
              <a:pathLst>
                <a:path extrusionOk="0" h="575" w="718">
                  <a:moveTo>
                    <a:pt x="718" y="575"/>
                  </a:moveTo>
                  <a:cubicBezTo>
                    <a:pt x="500" y="360"/>
                    <a:pt x="260" y="163"/>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1351" name="Google Shape;1351;p48"/>
            <p:cNvSpPr/>
            <p:nvPr/>
          </p:nvSpPr>
          <p:spPr>
            <a:xfrm>
              <a:off x="9235014" y="10367"/>
              <a:ext cx="2951163" cy="2555325"/>
            </a:xfrm>
            <a:custGeom>
              <a:rect b="b" l="l" r="r" t="t"/>
              <a:pathLst>
                <a:path extrusionOk="0" h="536" w="620">
                  <a:moveTo>
                    <a:pt x="620" y="536"/>
                  </a:moveTo>
                  <a:cubicBezTo>
                    <a:pt x="404" y="314"/>
                    <a:pt x="196" y="138"/>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1352" name="Google Shape;1352;p48"/>
            <p:cNvSpPr/>
            <p:nvPr/>
          </p:nvSpPr>
          <p:spPr>
            <a:xfrm>
              <a:off x="10020826" y="5579"/>
              <a:ext cx="2165350" cy="1358265"/>
            </a:xfrm>
            <a:custGeom>
              <a:rect b="b" l="l" r="r" t="t"/>
              <a:pathLst>
                <a:path extrusionOk="0" h="285" w="455">
                  <a:moveTo>
                    <a:pt x="0" y="0"/>
                  </a:moveTo>
                  <a:cubicBezTo>
                    <a:pt x="153" y="85"/>
                    <a:pt x="308" y="180"/>
                    <a:pt x="455" y="285"/>
                  </a:cubicBezTo>
                </a:path>
              </a:pathLst>
            </a:custGeom>
            <a:noFill/>
            <a:ln cap="flat" cmpd="sng" w="9525">
              <a:solidFill>
                <a:schemeClr val="dk1">
                  <a:alpha val="20000"/>
                </a:schemeClr>
              </a:solidFill>
              <a:prstDash val="dash"/>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1353" name="Google Shape;1353;p48"/>
            <p:cNvSpPr/>
            <p:nvPr/>
          </p:nvSpPr>
          <p:spPr>
            <a:xfrm>
              <a:off x="11290826" y="5579"/>
              <a:ext cx="895350" cy="534687"/>
            </a:xfrm>
            <a:custGeom>
              <a:rect b="b" l="l" r="r" t="t"/>
              <a:pathLst>
                <a:path extrusionOk="0" h="112" w="188">
                  <a:moveTo>
                    <a:pt x="0" y="0"/>
                  </a:moveTo>
                  <a:cubicBezTo>
                    <a:pt x="63" y="36"/>
                    <a:pt x="126" y="73"/>
                    <a:pt x="188" y="112"/>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grpSp>
      <p:sp>
        <p:nvSpPr>
          <p:cNvPr id="1354" name="Google Shape;1354;p48"/>
          <p:cNvSpPr/>
          <p:nvPr/>
        </p:nvSpPr>
        <p:spPr>
          <a:xfrm>
            <a:off x="-2010" y="-5029"/>
            <a:ext cx="9146010" cy="3095783"/>
          </a:xfrm>
          <a:prstGeom prst="rect">
            <a:avLst/>
          </a:prstGeom>
          <a:solidFill>
            <a:schemeClr val="lt1"/>
          </a:solidFill>
          <a:ln cap="flat" cmpd="sng" w="9525">
            <a:solidFill>
              <a:schemeClr val="dk1">
                <a:alpha val="20000"/>
              </a:schemeClr>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Rockwell"/>
              <a:ea typeface="Rockwell"/>
              <a:cs typeface="Rockwell"/>
              <a:sym typeface="Rockwell"/>
            </a:endParaRPr>
          </a:p>
        </p:txBody>
      </p:sp>
      <p:pic>
        <p:nvPicPr>
          <p:cNvPr id="1355" name="Google Shape;1355;p48"/>
          <p:cNvPicPr preferRelativeResize="0"/>
          <p:nvPr>
            <p:ph idx="1" type="body"/>
          </p:nvPr>
        </p:nvPicPr>
        <p:blipFill rotWithShape="1">
          <a:blip r:embed="rId3">
            <a:alphaModFix/>
          </a:blip>
          <a:srcRect b="0" l="0" r="0" t="0"/>
          <a:stretch/>
        </p:blipFill>
        <p:spPr>
          <a:xfrm>
            <a:off x="639244" y="241298"/>
            <a:ext cx="7864716" cy="2608093"/>
          </a:xfrm>
          <a:prstGeom prst="rect">
            <a:avLst/>
          </a:prstGeom>
          <a:noFill/>
          <a:ln>
            <a:noFill/>
          </a:ln>
        </p:spPr>
      </p:pic>
      <p:grpSp>
        <p:nvGrpSpPr>
          <p:cNvPr id="1356" name="Google Shape;1356;p48"/>
          <p:cNvGrpSpPr/>
          <p:nvPr/>
        </p:nvGrpSpPr>
        <p:grpSpPr>
          <a:xfrm>
            <a:off x="1" y="3154719"/>
            <a:ext cx="9144567" cy="1328456"/>
            <a:chOff x="1" y="3893141"/>
            <a:chExt cx="12192756" cy="1771275"/>
          </a:xfrm>
        </p:grpSpPr>
        <p:sp>
          <p:nvSpPr>
            <p:cNvPr id="1357" name="Google Shape;1357;p48"/>
            <p:cNvSpPr/>
            <p:nvPr/>
          </p:nvSpPr>
          <p:spPr>
            <a:xfrm rot="10800000">
              <a:off x="5892384" y="5313353"/>
              <a:ext cx="407233" cy="351063"/>
            </a:xfrm>
            <a:prstGeom prst="triangle">
              <a:avLst>
                <a:gd fmla="val 50000" name="adj"/>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Rockwell"/>
                <a:ea typeface="Rockwell"/>
                <a:cs typeface="Rockwell"/>
                <a:sym typeface="Rockwell"/>
              </a:endParaRPr>
            </a:p>
          </p:txBody>
        </p:sp>
        <p:sp>
          <p:nvSpPr>
            <p:cNvPr id="1358" name="Google Shape;1358;p48"/>
            <p:cNvSpPr/>
            <p:nvPr/>
          </p:nvSpPr>
          <p:spPr>
            <a:xfrm>
              <a:off x="1" y="3893141"/>
              <a:ext cx="12192756" cy="142021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Rockwell"/>
                <a:ea typeface="Rockwell"/>
                <a:cs typeface="Rockwell"/>
                <a:sym typeface="Rockwell"/>
              </a:endParaRPr>
            </a:p>
          </p:txBody>
        </p:sp>
      </p:grpSp>
      <p:sp>
        <p:nvSpPr>
          <p:cNvPr id="1359" name="Google Shape;1359;p48"/>
          <p:cNvSpPr txBox="1"/>
          <p:nvPr>
            <p:ph type="title"/>
          </p:nvPr>
        </p:nvSpPr>
        <p:spPr>
          <a:xfrm>
            <a:off x="1262987" y="3007080"/>
            <a:ext cx="6625241" cy="1065158"/>
          </a:xfrm>
          <a:prstGeom prst="rect">
            <a:avLst/>
          </a:prstGeom>
          <a:noFill/>
          <a:ln>
            <a:noFill/>
          </a:ln>
        </p:spPr>
        <p:txBody>
          <a:bodyPr anchorCtr="0" anchor="b" bIns="0" lIns="171450" spcFirstLastPara="1" rIns="171450" wrap="square" tIns="171450">
            <a:noAutofit/>
          </a:bodyPr>
          <a:lstStyle/>
          <a:p>
            <a:pPr indent="0" lvl="0" marL="0" rtl="0" algn="ctr">
              <a:lnSpc>
                <a:spcPct val="80000"/>
              </a:lnSpc>
              <a:spcBef>
                <a:spcPts val="0"/>
              </a:spcBef>
              <a:spcAft>
                <a:spcPts val="0"/>
              </a:spcAft>
              <a:buClr>
                <a:srgbClr val="FFFEFF"/>
              </a:buClr>
              <a:buSzPts val="2100"/>
              <a:buFont typeface="Calibri"/>
              <a:buNone/>
            </a:pPr>
            <a:r>
              <a:rPr lang="en" sz="2100"/>
              <a:t>Teaching is hard because…</a:t>
            </a:r>
            <a:br>
              <a:rPr lang="en" sz="2100"/>
            </a:br>
            <a:br>
              <a:rPr lang="en" sz="2100"/>
            </a:br>
            <a:r>
              <a:rPr lang="en" sz="2100"/>
              <a:t>It’s Easy to Compare Yourself to Others</a:t>
            </a:r>
            <a:endParaRPr sz="110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64" name="Shape 1364"/>
        <p:cNvGrpSpPr/>
        <p:nvPr/>
      </p:nvGrpSpPr>
      <p:grpSpPr>
        <a:xfrm>
          <a:off x="0" y="0"/>
          <a:ext cx="0" cy="0"/>
          <a:chOff x="0" y="0"/>
          <a:chExt cx="0" cy="0"/>
        </a:xfrm>
      </p:grpSpPr>
      <p:sp>
        <p:nvSpPr>
          <p:cNvPr id="1365" name="Google Shape;1365;p49"/>
          <p:cNvSpPr/>
          <p:nvPr/>
        </p:nvSpPr>
        <p:spPr>
          <a:xfrm>
            <a:off x="0" y="0"/>
            <a:ext cx="9144000" cy="51435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Rockwell"/>
              <a:ea typeface="Rockwell"/>
              <a:cs typeface="Rockwell"/>
              <a:sym typeface="Rockwell"/>
            </a:endParaRPr>
          </a:p>
        </p:txBody>
      </p:sp>
      <p:sp>
        <p:nvSpPr>
          <p:cNvPr id="1366" name="Google Shape;1366;p49"/>
          <p:cNvSpPr/>
          <p:nvPr/>
        </p:nvSpPr>
        <p:spPr>
          <a:xfrm>
            <a:off x="3206091" y="-11847"/>
            <a:ext cx="5933937" cy="5167194"/>
          </a:xfrm>
          <a:custGeom>
            <a:rect b="b" l="l" r="r" t="t"/>
            <a:pathLst>
              <a:path extrusionOk="0" h="6889592" w="7911916">
                <a:moveTo>
                  <a:pt x="1144064" y="0"/>
                </a:moveTo>
                <a:lnTo>
                  <a:pt x="7911916" y="0"/>
                </a:lnTo>
                <a:lnTo>
                  <a:pt x="7911916" y="6889592"/>
                </a:lnTo>
                <a:lnTo>
                  <a:pt x="1282780" y="6889592"/>
                </a:lnTo>
                <a:lnTo>
                  <a:pt x="1021588" y="6461391"/>
                </a:lnTo>
                <a:cubicBezTo>
                  <a:pt x="-73086" y="4533675"/>
                  <a:pt x="-509682" y="2192905"/>
                  <a:pt x="841264" y="370936"/>
                </a:cubicBezTo>
                <a:cubicBezTo>
                  <a:pt x="928899" y="253509"/>
                  <a:pt x="1021859" y="138477"/>
                  <a:pt x="1119707" y="26053"/>
                </a:cubicBezTo>
                <a:close/>
              </a:path>
            </a:pathLst>
          </a:custGeom>
          <a:noFill/>
          <a:ln cap="flat" cmpd="sng" w="9525">
            <a:solidFill>
              <a:schemeClr val="dk1">
                <a:alpha val="9803"/>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367" name="Google Shape;1367;p49"/>
          <p:cNvSpPr/>
          <p:nvPr/>
        </p:nvSpPr>
        <p:spPr>
          <a:xfrm>
            <a:off x="4687313" y="-5045"/>
            <a:ext cx="4448744" cy="5153589"/>
          </a:xfrm>
          <a:custGeom>
            <a:rect b="b" l="l" r="r" t="t"/>
            <a:pathLst>
              <a:path extrusionOk="0" h="6871452" w="5931659">
                <a:moveTo>
                  <a:pt x="2429503" y="0"/>
                </a:moveTo>
                <a:lnTo>
                  <a:pt x="5931659" y="0"/>
                </a:lnTo>
                <a:lnTo>
                  <a:pt x="5931659" y="6871452"/>
                </a:lnTo>
                <a:lnTo>
                  <a:pt x="1302090" y="6871452"/>
                </a:lnTo>
                <a:lnTo>
                  <a:pt x="1257860" y="6820098"/>
                </a:lnTo>
                <a:cubicBezTo>
                  <a:pt x="121068" y="5395213"/>
                  <a:pt x="-469022" y="3541076"/>
                  <a:pt x="456609" y="1965059"/>
                </a:cubicBezTo>
                <a:cubicBezTo>
                  <a:pt x="919425" y="1178905"/>
                  <a:pt x="1583566" y="524859"/>
                  <a:pt x="2356353" y="42030"/>
                </a:cubicBezTo>
                <a:close/>
              </a:path>
            </a:pathLst>
          </a:custGeom>
          <a:noFill/>
          <a:ln cap="flat" cmpd="sng" w="9525">
            <a:solidFill>
              <a:schemeClr val="dk1">
                <a:alpha val="9803"/>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368" name="Google Shape;1368;p49"/>
          <p:cNvSpPr/>
          <p:nvPr/>
        </p:nvSpPr>
        <p:spPr>
          <a:xfrm>
            <a:off x="4075146" y="-2337"/>
            <a:ext cx="5075230" cy="5148174"/>
          </a:xfrm>
          <a:custGeom>
            <a:rect b="b" l="l" r="r" t="t"/>
            <a:pathLst>
              <a:path extrusionOk="0" h="6864232" w="6766974">
                <a:moveTo>
                  <a:pt x="2135088" y="0"/>
                </a:moveTo>
                <a:lnTo>
                  <a:pt x="6766974" y="0"/>
                </a:lnTo>
                <a:lnTo>
                  <a:pt x="6766974" y="6864232"/>
                </a:lnTo>
                <a:lnTo>
                  <a:pt x="1128977" y="6864232"/>
                </a:lnTo>
                <a:lnTo>
                  <a:pt x="1004776" y="6687663"/>
                </a:lnTo>
                <a:cubicBezTo>
                  <a:pt x="-54053" y="5122098"/>
                  <a:pt x="-463081" y="3202457"/>
                  <a:pt x="709736" y="1521351"/>
                </a:cubicBezTo>
                <a:cubicBezTo>
                  <a:pt x="1045443" y="1039181"/>
                  <a:pt x="1446565" y="592246"/>
                  <a:pt x="1896284" y="197391"/>
                </a:cubicBezTo>
                <a:close/>
              </a:path>
            </a:pathLst>
          </a:custGeom>
          <a:noFill/>
          <a:ln cap="flat" cmpd="sng" w="9525">
            <a:solidFill>
              <a:schemeClr val="dk1">
                <a:alpha val="9803"/>
              </a:schemeClr>
            </a:solidFill>
            <a:prstDash val="dash"/>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369" name="Google Shape;1369;p49"/>
          <p:cNvSpPr/>
          <p:nvPr/>
        </p:nvSpPr>
        <p:spPr>
          <a:xfrm>
            <a:off x="5214852" y="0"/>
            <a:ext cx="3929148" cy="5143500"/>
          </a:xfrm>
          <a:custGeom>
            <a:rect b="b" l="l" r="r" t="t"/>
            <a:pathLst>
              <a:path extrusionOk="0" h="6864726" w="5238864">
                <a:moveTo>
                  <a:pt x="2829115" y="0"/>
                </a:moveTo>
                <a:lnTo>
                  <a:pt x="5238864" y="0"/>
                </a:lnTo>
                <a:lnTo>
                  <a:pt x="5238864" y="6864726"/>
                </a:lnTo>
                <a:lnTo>
                  <a:pt x="1518091" y="6864726"/>
                </a:lnTo>
                <a:lnTo>
                  <a:pt x="1435414" y="6778879"/>
                </a:lnTo>
                <a:cubicBezTo>
                  <a:pt x="226066" y="5476104"/>
                  <a:pt x="-499346" y="3635393"/>
                  <a:pt x="406006" y="2093910"/>
                </a:cubicBezTo>
                <a:cubicBezTo>
                  <a:pt x="907547" y="1241972"/>
                  <a:pt x="1674986" y="564513"/>
                  <a:pt x="2559142" y="124487"/>
                </a:cubicBezTo>
                <a:close/>
              </a:path>
            </a:pathLst>
          </a:cu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Rockwell"/>
              <a:ea typeface="Rockwell"/>
              <a:cs typeface="Rockwell"/>
              <a:sym typeface="Rockwell"/>
            </a:endParaRPr>
          </a:p>
        </p:txBody>
      </p:sp>
      <p:sp>
        <p:nvSpPr>
          <p:cNvPr id="1370" name="Google Shape;1370;p49"/>
          <p:cNvSpPr txBox="1"/>
          <p:nvPr>
            <p:ph type="title"/>
          </p:nvPr>
        </p:nvSpPr>
        <p:spPr>
          <a:xfrm>
            <a:off x="5906201" y="843750"/>
            <a:ext cx="3060000" cy="3442200"/>
          </a:xfrm>
          <a:prstGeom prst="rect">
            <a:avLst/>
          </a:prstGeom>
          <a:noFill/>
          <a:ln>
            <a:noFill/>
          </a:ln>
        </p:spPr>
        <p:txBody>
          <a:bodyPr anchorCtr="0" anchor="ctr" bIns="171450" lIns="171450" spcFirstLastPara="1" rIns="171450" wrap="square" tIns="171450">
            <a:noAutofit/>
          </a:bodyPr>
          <a:lstStyle/>
          <a:p>
            <a:pPr indent="0" lvl="0" marL="0" rtl="0" algn="l">
              <a:lnSpc>
                <a:spcPct val="85000"/>
              </a:lnSpc>
              <a:spcBef>
                <a:spcPts val="0"/>
              </a:spcBef>
              <a:spcAft>
                <a:spcPts val="0"/>
              </a:spcAft>
              <a:buClr>
                <a:srgbClr val="FFFEFF"/>
              </a:buClr>
              <a:buSzPts val="3600"/>
              <a:buFont typeface="Calibri"/>
              <a:buNone/>
            </a:pPr>
            <a:r>
              <a:rPr lang="en" sz="3600"/>
              <a:t>Avoid Comparisons By…</a:t>
            </a:r>
            <a:endParaRPr sz="1100"/>
          </a:p>
        </p:txBody>
      </p:sp>
      <p:sp>
        <p:nvSpPr>
          <p:cNvPr id="1371" name="Google Shape;1371;p49"/>
          <p:cNvSpPr txBox="1"/>
          <p:nvPr>
            <p:ph idx="1" type="body"/>
          </p:nvPr>
        </p:nvSpPr>
        <p:spPr>
          <a:xfrm>
            <a:off x="381300" y="456625"/>
            <a:ext cx="4610400" cy="4075500"/>
          </a:xfrm>
          <a:prstGeom prst="rect">
            <a:avLst/>
          </a:prstGeom>
          <a:noFill/>
          <a:ln>
            <a:noFill/>
          </a:ln>
        </p:spPr>
        <p:txBody>
          <a:bodyPr anchorCtr="0" anchor="ctr" bIns="34275" lIns="68575" spcFirstLastPara="1" rIns="68575" wrap="square" tIns="34275">
            <a:noAutofit/>
          </a:bodyPr>
          <a:lstStyle/>
          <a:p>
            <a:pPr indent="-190500" lvl="0" marL="177800" rtl="0" algn="l">
              <a:lnSpc>
                <a:spcPct val="120000"/>
              </a:lnSpc>
              <a:spcBef>
                <a:spcPts val="0"/>
              </a:spcBef>
              <a:spcAft>
                <a:spcPts val="0"/>
              </a:spcAft>
              <a:buSzPts val="1600"/>
              <a:buChar char="▪"/>
            </a:pPr>
            <a:r>
              <a:rPr lang="en" sz="1500"/>
              <a:t>Creating lessons that play into your strengths.</a:t>
            </a:r>
            <a:endParaRPr/>
          </a:p>
          <a:p>
            <a:pPr indent="-190500" lvl="0" marL="177800" rtl="0" algn="l">
              <a:lnSpc>
                <a:spcPct val="120000"/>
              </a:lnSpc>
              <a:spcBef>
                <a:spcPts val="800"/>
              </a:spcBef>
              <a:spcAft>
                <a:spcPts val="0"/>
              </a:spcAft>
              <a:buSzPts val="1600"/>
              <a:buChar char="▪"/>
            </a:pPr>
            <a:r>
              <a:rPr lang="en" sz="1500"/>
              <a:t>Write down three of your personality traits, and identify how they help make you an effective teacher.</a:t>
            </a:r>
            <a:endParaRPr/>
          </a:p>
          <a:p>
            <a:pPr indent="-190500" lvl="0" marL="177800" rtl="0" algn="l">
              <a:lnSpc>
                <a:spcPct val="120000"/>
              </a:lnSpc>
              <a:spcBef>
                <a:spcPts val="800"/>
              </a:spcBef>
              <a:spcAft>
                <a:spcPts val="0"/>
              </a:spcAft>
              <a:buSzPts val="1600"/>
              <a:buChar char="▪"/>
            </a:pPr>
            <a:r>
              <a:rPr lang="en" sz="1500"/>
              <a:t>Share stories from your life with your students. They want the authentic version of you more than an imitation of someone else.</a:t>
            </a:r>
            <a:endParaRPr/>
          </a:p>
          <a:p>
            <a:pPr indent="-88900" lvl="0" marL="177800" rtl="0" algn="l">
              <a:lnSpc>
                <a:spcPct val="120000"/>
              </a:lnSpc>
              <a:spcBef>
                <a:spcPts val="800"/>
              </a:spcBef>
              <a:spcAft>
                <a:spcPts val="0"/>
              </a:spcAft>
              <a:buSzPts val="1300"/>
              <a:buNone/>
            </a:pPr>
            <a:r>
              <a:t/>
            </a:r>
            <a:endParaRPr sz="1200"/>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76" name="Shape 1376"/>
        <p:cNvGrpSpPr/>
        <p:nvPr/>
      </p:nvGrpSpPr>
      <p:grpSpPr>
        <a:xfrm>
          <a:off x="0" y="0"/>
          <a:ext cx="0" cy="0"/>
          <a:chOff x="0" y="0"/>
          <a:chExt cx="0" cy="0"/>
        </a:xfrm>
      </p:grpSpPr>
      <p:grpSp>
        <p:nvGrpSpPr>
          <p:cNvPr id="1377" name="Google Shape;1377;p50"/>
          <p:cNvGrpSpPr/>
          <p:nvPr/>
        </p:nvGrpSpPr>
        <p:grpSpPr>
          <a:xfrm>
            <a:off x="-247255" y="-44532"/>
            <a:ext cx="9386888" cy="5192849"/>
            <a:chOff x="-329674" y="-51881"/>
            <a:chExt cx="12515851" cy="6923798"/>
          </a:xfrm>
        </p:grpSpPr>
        <p:sp>
          <p:nvSpPr>
            <p:cNvPr id="1378" name="Google Shape;1378;p50"/>
            <p:cNvSpPr/>
            <p:nvPr/>
          </p:nvSpPr>
          <p:spPr>
            <a:xfrm>
              <a:off x="-329674" y="1298404"/>
              <a:ext cx="9702800" cy="5573512"/>
            </a:xfrm>
            <a:custGeom>
              <a:rect b="b" l="l" r="r" t="t"/>
              <a:pathLst>
                <a:path extrusionOk="0" h="1169" w="2038">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379" name="Google Shape;1379;p50"/>
            <p:cNvSpPr/>
            <p:nvPr/>
          </p:nvSpPr>
          <p:spPr>
            <a:xfrm>
              <a:off x="670451" y="2018236"/>
              <a:ext cx="7373938" cy="4848892"/>
            </a:xfrm>
            <a:custGeom>
              <a:rect b="b" l="l" r="r" t="t"/>
              <a:pathLst>
                <a:path extrusionOk="0" h="1017" w="1549">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380" name="Google Shape;1380;p50"/>
            <p:cNvSpPr/>
            <p:nvPr/>
          </p:nvSpPr>
          <p:spPr>
            <a:xfrm>
              <a:off x="251351" y="1788400"/>
              <a:ext cx="8035925" cy="5083516"/>
            </a:xfrm>
            <a:custGeom>
              <a:rect b="b" l="l" r="r" t="t"/>
              <a:pathLst>
                <a:path extrusionOk="0" h="1066" w="1688">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cap="flat" cmpd="sng" w="9525">
              <a:solidFill>
                <a:schemeClr val="dk1">
                  <a:alpha val="20000"/>
                </a:schemeClr>
              </a:solidFill>
              <a:prstDash val="dash"/>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381" name="Google Shape;1381;p50"/>
            <p:cNvSpPr/>
            <p:nvPr/>
          </p:nvSpPr>
          <p:spPr>
            <a:xfrm>
              <a:off x="-1061" y="549842"/>
              <a:ext cx="10334625" cy="6322075"/>
            </a:xfrm>
            <a:custGeom>
              <a:rect b="b" l="l" r="r" t="t"/>
              <a:pathLst>
                <a:path extrusionOk="0" h="1326" w="2171">
                  <a:moveTo>
                    <a:pt x="1873" y="1326"/>
                  </a:moveTo>
                  <a:cubicBezTo>
                    <a:pt x="2171" y="1045"/>
                    <a:pt x="1825" y="678"/>
                    <a:pt x="1609" y="473"/>
                  </a:cubicBezTo>
                  <a:cubicBezTo>
                    <a:pt x="1406" y="281"/>
                    <a:pt x="1159" y="116"/>
                    <a:pt x="880" y="63"/>
                  </a:cubicBezTo>
                  <a:cubicBezTo>
                    <a:pt x="545" y="0"/>
                    <a:pt x="214" y="161"/>
                    <a:pt x="0" y="423"/>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382" name="Google Shape;1382;p50"/>
            <p:cNvSpPr/>
            <p:nvPr/>
          </p:nvSpPr>
          <p:spPr>
            <a:xfrm>
              <a:off x="3701" y="6186246"/>
              <a:ext cx="504825" cy="681527"/>
            </a:xfrm>
            <a:custGeom>
              <a:rect b="b" l="l" r="r" t="t"/>
              <a:pathLst>
                <a:path extrusionOk="0" h="143" w="106">
                  <a:moveTo>
                    <a:pt x="0" y="0"/>
                  </a:moveTo>
                  <a:cubicBezTo>
                    <a:pt x="35" y="54"/>
                    <a:pt x="70" y="101"/>
                    <a:pt x="106" y="143"/>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383" name="Google Shape;1383;p50"/>
            <p:cNvSpPr/>
            <p:nvPr/>
          </p:nvSpPr>
          <p:spPr>
            <a:xfrm>
              <a:off x="-1061" y="-51881"/>
              <a:ext cx="11091863" cy="6923796"/>
            </a:xfrm>
            <a:custGeom>
              <a:rect b="b" l="l" r="r" t="t"/>
              <a:pathLst>
                <a:path extrusionOk="0" h="1452" w="2330">
                  <a:moveTo>
                    <a:pt x="2046" y="1452"/>
                  </a:moveTo>
                  <a:cubicBezTo>
                    <a:pt x="2330" y="1153"/>
                    <a:pt x="2049" y="821"/>
                    <a:pt x="1813" y="601"/>
                  </a:cubicBezTo>
                  <a:cubicBezTo>
                    <a:pt x="1569" y="375"/>
                    <a:pt x="1282" y="179"/>
                    <a:pt x="956" y="97"/>
                  </a:cubicBezTo>
                  <a:cubicBezTo>
                    <a:pt x="572" y="0"/>
                    <a:pt x="292" y="101"/>
                    <a:pt x="0" y="366"/>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384" name="Google Shape;1384;p50"/>
            <p:cNvSpPr/>
            <p:nvPr/>
          </p:nvSpPr>
          <p:spPr>
            <a:xfrm>
              <a:off x="5426601" y="5579"/>
              <a:ext cx="5788025" cy="6847184"/>
            </a:xfrm>
            <a:custGeom>
              <a:rect b="b" l="l" r="r" t="t"/>
              <a:pathLst>
                <a:path extrusionOk="0" h="1436" w="1216">
                  <a:moveTo>
                    <a:pt x="1094" y="1436"/>
                  </a:moveTo>
                  <a:cubicBezTo>
                    <a:pt x="1216" y="1114"/>
                    <a:pt x="904" y="770"/>
                    <a:pt x="709" y="551"/>
                  </a:cubicBezTo>
                  <a:cubicBezTo>
                    <a:pt x="509" y="327"/>
                    <a:pt x="274" y="127"/>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385" name="Google Shape;1385;p50"/>
            <p:cNvSpPr/>
            <p:nvPr/>
          </p:nvSpPr>
          <p:spPr>
            <a:xfrm>
              <a:off x="-1061" y="5579"/>
              <a:ext cx="1057275" cy="614491"/>
            </a:xfrm>
            <a:custGeom>
              <a:rect b="b" l="l" r="r" t="t"/>
              <a:pathLst>
                <a:path extrusionOk="0" h="129" w="222">
                  <a:moveTo>
                    <a:pt x="222" y="0"/>
                  </a:moveTo>
                  <a:cubicBezTo>
                    <a:pt x="152" y="35"/>
                    <a:pt x="76" y="78"/>
                    <a:pt x="0" y="129"/>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386" name="Google Shape;1386;p50"/>
            <p:cNvSpPr/>
            <p:nvPr/>
          </p:nvSpPr>
          <p:spPr>
            <a:xfrm>
              <a:off x="5821889" y="5579"/>
              <a:ext cx="5588000" cy="6866337"/>
            </a:xfrm>
            <a:custGeom>
              <a:rect b="b" l="l" r="r" t="t"/>
              <a:pathLst>
                <a:path extrusionOk="0" h="1440" w="1174">
                  <a:moveTo>
                    <a:pt x="1067" y="1440"/>
                  </a:moveTo>
                  <a:cubicBezTo>
                    <a:pt x="1174" y="1124"/>
                    <a:pt x="887" y="797"/>
                    <a:pt x="698" y="577"/>
                  </a:cubicBezTo>
                  <a:cubicBezTo>
                    <a:pt x="500" y="348"/>
                    <a:pt x="270" y="141"/>
                    <a:pt x="0" y="0"/>
                  </a:cubicBezTo>
                </a:path>
              </a:pathLst>
            </a:custGeom>
            <a:noFill/>
            <a:ln cap="flat" cmpd="sng" w="9525">
              <a:solidFill>
                <a:schemeClr val="dk1">
                  <a:alpha val="20000"/>
                </a:schemeClr>
              </a:solidFill>
              <a:prstDash val="dash"/>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387" name="Google Shape;1387;p50"/>
            <p:cNvSpPr/>
            <p:nvPr/>
          </p:nvSpPr>
          <p:spPr>
            <a:xfrm>
              <a:off x="3701" y="790"/>
              <a:ext cx="595313" cy="352734"/>
            </a:xfrm>
            <a:custGeom>
              <a:rect b="b" l="l" r="r" t="t"/>
              <a:pathLst>
                <a:path extrusionOk="0" h="74" w="125">
                  <a:moveTo>
                    <a:pt x="125" y="0"/>
                  </a:moveTo>
                  <a:cubicBezTo>
                    <a:pt x="85" y="22"/>
                    <a:pt x="43" y="47"/>
                    <a:pt x="0" y="74"/>
                  </a:cubicBezTo>
                </a:path>
              </a:pathLst>
            </a:custGeom>
            <a:noFill/>
            <a:ln cap="flat" cmpd="sng" w="9525">
              <a:solidFill>
                <a:schemeClr val="dk1">
                  <a:alpha val="20000"/>
                </a:schemeClr>
              </a:solidFill>
              <a:prstDash val="dash"/>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388" name="Google Shape;1388;p50"/>
            <p:cNvSpPr/>
            <p:nvPr/>
          </p:nvSpPr>
          <p:spPr>
            <a:xfrm>
              <a:off x="6012389" y="5579"/>
              <a:ext cx="5497513" cy="6866337"/>
            </a:xfrm>
            <a:custGeom>
              <a:rect b="b" l="l" r="r" t="t"/>
              <a:pathLst>
                <a:path extrusionOk="0" h="1440" w="1155">
                  <a:moveTo>
                    <a:pt x="1056" y="1440"/>
                  </a:moveTo>
                  <a:cubicBezTo>
                    <a:pt x="1155" y="1123"/>
                    <a:pt x="875" y="801"/>
                    <a:pt x="686" y="580"/>
                  </a:cubicBezTo>
                  <a:cubicBezTo>
                    <a:pt x="491" y="352"/>
                    <a:pt x="264" y="145"/>
                    <a:pt x="0" y="0"/>
                  </a:cubicBezTo>
                </a:path>
              </a:pathLst>
            </a:custGeom>
            <a:noFill/>
            <a:ln cap="flat" cmpd="sng" w="12700">
              <a:solidFill>
                <a:schemeClr val="dk1">
                  <a:alpha val="20000"/>
                </a:schemeClr>
              </a:solidFill>
              <a:prstDash val="dashDot"/>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389" name="Google Shape;1389;p50"/>
            <p:cNvSpPr/>
            <p:nvPr/>
          </p:nvSpPr>
          <p:spPr>
            <a:xfrm>
              <a:off x="-1061" y="5579"/>
              <a:ext cx="357188" cy="213875"/>
            </a:xfrm>
            <a:custGeom>
              <a:rect b="b" l="l" r="r" t="t"/>
              <a:pathLst>
                <a:path extrusionOk="0" h="45" w="75">
                  <a:moveTo>
                    <a:pt x="75" y="0"/>
                  </a:moveTo>
                  <a:cubicBezTo>
                    <a:pt x="50" y="14"/>
                    <a:pt x="25" y="29"/>
                    <a:pt x="0" y="45"/>
                  </a:cubicBezTo>
                </a:path>
              </a:pathLst>
            </a:custGeom>
            <a:noFill/>
            <a:ln cap="flat" cmpd="sng" w="12700">
              <a:solidFill>
                <a:schemeClr val="dk1">
                  <a:alpha val="20000"/>
                </a:schemeClr>
              </a:solidFill>
              <a:prstDash val="dashDot"/>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390" name="Google Shape;1390;p50"/>
            <p:cNvSpPr/>
            <p:nvPr/>
          </p:nvSpPr>
          <p:spPr>
            <a:xfrm>
              <a:off x="6210826" y="790"/>
              <a:ext cx="5522913" cy="6871126"/>
            </a:xfrm>
            <a:custGeom>
              <a:rect b="b" l="l" r="r" t="t"/>
              <a:pathLst>
                <a:path extrusionOk="0" h="1441" w="1160">
                  <a:moveTo>
                    <a:pt x="1053" y="1441"/>
                  </a:moveTo>
                  <a:cubicBezTo>
                    <a:pt x="1160" y="1129"/>
                    <a:pt x="892" y="817"/>
                    <a:pt x="705" y="599"/>
                  </a:cubicBezTo>
                  <a:cubicBezTo>
                    <a:pt x="503" y="365"/>
                    <a:pt x="270" y="152"/>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391" name="Google Shape;1391;p50"/>
            <p:cNvSpPr/>
            <p:nvPr/>
          </p:nvSpPr>
          <p:spPr>
            <a:xfrm>
              <a:off x="6463239" y="5579"/>
              <a:ext cx="5413375" cy="6866337"/>
            </a:xfrm>
            <a:custGeom>
              <a:rect b="b" l="l" r="r" t="t"/>
              <a:pathLst>
                <a:path extrusionOk="0" h="1440" w="1137">
                  <a:moveTo>
                    <a:pt x="1040" y="1440"/>
                  </a:moveTo>
                  <a:cubicBezTo>
                    <a:pt x="1137" y="1131"/>
                    <a:pt x="883" y="828"/>
                    <a:pt x="698" y="611"/>
                  </a:cubicBezTo>
                  <a:cubicBezTo>
                    <a:pt x="498" y="375"/>
                    <a:pt x="268" y="159"/>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392" name="Google Shape;1392;p50"/>
            <p:cNvSpPr/>
            <p:nvPr/>
          </p:nvSpPr>
          <p:spPr>
            <a:xfrm>
              <a:off x="6877576" y="5579"/>
              <a:ext cx="5037138" cy="6861550"/>
            </a:xfrm>
            <a:custGeom>
              <a:rect b="b" l="l" r="r" t="t"/>
              <a:pathLst>
                <a:path extrusionOk="0" h="1439" w="1058">
                  <a:moveTo>
                    <a:pt x="1011" y="1439"/>
                  </a:moveTo>
                  <a:cubicBezTo>
                    <a:pt x="1058" y="1131"/>
                    <a:pt x="825" y="841"/>
                    <a:pt x="648" y="617"/>
                  </a:cubicBezTo>
                  <a:cubicBezTo>
                    <a:pt x="462" y="383"/>
                    <a:pt x="248" y="168"/>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393" name="Google Shape;1393;p50"/>
            <p:cNvSpPr/>
            <p:nvPr/>
          </p:nvSpPr>
          <p:spPr>
            <a:xfrm>
              <a:off x="8768289" y="5579"/>
              <a:ext cx="3417888" cy="2742066"/>
            </a:xfrm>
            <a:custGeom>
              <a:rect b="b" l="l" r="r" t="t"/>
              <a:pathLst>
                <a:path extrusionOk="0" h="575" w="718">
                  <a:moveTo>
                    <a:pt x="718" y="575"/>
                  </a:moveTo>
                  <a:cubicBezTo>
                    <a:pt x="500" y="360"/>
                    <a:pt x="260" y="163"/>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394" name="Google Shape;1394;p50"/>
            <p:cNvSpPr/>
            <p:nvPr/>
          </p:nvSpPr>
          <p:spPr>
            <a:xfrm>
              <a:off x="9235014" y="10367"/>
              <a:ext cx="2951163" cy="2555325"/>
            </a:xfrm>
            <a:custGeom>
              <a:rect b="b" l="l" r="r" t="t"/>
              <a:pathLst>
                <a:path extrusionOk="0" h="536" w="620">
                  <a:moveTo>
                    <a:pt x="620" y="536"/>
                  </a:moveTo>
                  <a:cubicBezTo>
                    <a:pt x="404" y="314"/>
                    <a:pt x="196" y="138"/>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395" name="Google Shape;1395;p50"/>
            <p:cNvSpPr/>
            <p:nvPr/>
          </p:nvSpPr>
          <p:spPr>
            <a:xfrm>
              <a:off x="10020826" y="5579"/>
              <a:ext cx="2165350" cy="1358265"/>
            </a:xfrm>
            <a:custGeom>
              <a:rect b="b" l="l" r="r" t="t"/>
              <a:pathLst>
                <a:path extrusionOk="0" h="285" w="455">
                  <a:moveTo>
                    <a:pt x="0" y="0"/>
                  </a:moveTo>
                  <a:cubicBezTo>
                    <a:pt x="153" y="85"/>
                    <a:pt x="308" y="180"/>
                    <a:pt x="455" y="285"/>
                  </a:cubicBezTo>
                </a:path>
              </a:pathLst>
            </a:custGeom>
            <a:noFill/>
            <a:ln cap="flat" cmpd="sng" w="9525">
              <a:solidFill>
                <a:schemeClr val="dk1">
                  <a:alpha val="20000"/>
                </a:schemeClr>
              </a:solidFill>
              <a:prstDash val="dash"/>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396" name="Google Shape;1396;p50"/>
            <p:cNvSpPr/>
            <p:nvPr/>
          </p:nvSpPr>
          <p:spPr>
            <a:xfrm>
              <a:off x="11290826" y="5579"/>
              <a:ext cx="895350" cy="534687"/>
            </a:xfrm>
            <a:custGeom>
              <a:rect b="b" l="l" r="r" t="t"/>
              <a:pathLst>
                <a:path extrusionOk="0" h="112" w="188">
                  <a:moveTo>
                    <a:pt x="0" y="0"/>
                  </a:moveTo>
                  <a:cubicBezTo>
                    <a:pt x="63" y="36"/>
                    <a:pt x="126" y="73"/>
                    <a:pt x="188" y="112"/>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grpSp>
      <p:grpSp>
        <p:nvGrpSpPr>
          <p:cNvPr id="1397" name="Google Shape;1397;p50"/>
          <p:cNvGrpSpPr/>
          <p:nvPr/>
        </p:nvGrpSpPr>
        <p:grpSpPr>
          <a:xfrm>
            <a:off x="1251970" y="889862"/>
            <a:ext cx="6636259" cy="3358450"/>
            <a:chOff x="1669293" y="1186483"/>
            <a:chExt cx="8848345" cy="4477933"/>
          </a:xfrm>
        </p:grpSpPr>
        <p:sp>
          <p:nvSpPr>
            <p:cNvPr id="1398" name="Google Shape;1398;p50"/>
            <p:cNvSpPr/>
            <p:nvPr/>
          </p:nvSpPr>
          <p:spPr>
            <a:xfrm>
              <a:off x="1674042" y="1186483"/>
              <a:ext cx="8843596" cy="716184"/>
            </a:xfrm>
            <a:prstGeom prst="rect">
              <a:avLst/>
            </a:prstGeom>
            <a:solidFill>
              <a:schemeClr val="accent1"/>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399" name="Google Shape;1399;p50"/>
            <p:cNvSpPr/>
            <p:nvPr/>
          </p:nvSpPr>
          <p:spPr>
            <a:xfrm rot="10800000">
              <a:off x="5892384" y="5313353"/>
              <a:ext cx="407233" cy="351063"/>
            </a:xfrm>
            <a:prstGeom prst="triangle">
              <a:avLst>
                <a:gd fmla="val 50000" name="adj"/>
              </a:avLst>
            </a:prstGeom>
            <a:solidFill>
              <a:schemeClr val="accent1"/>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400" name="Google Shape;1400;p50"/>
            <p:cNvSpPr/>
            <p:nvPr/>
          </p:nvSpPr>
          <p:spPr>
            <a:xfrm>
              <a:off x="1669293" y="1991156"/>
              <a:ext cx="8845667" cy="3322196"/>
            </a:xfrm>
            <a:prstGeom prst="rect">
              <a:avLst/>
            </a:prstGeom>
            <a:solidFill>
              <a:schemeClr val="accent1"/>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grpSp>
      <p:sp>
        <p:nvSpPr>
          <p:cNvPr id="1401" name="Google Shape;1401;p50"/>
          <p:cNvSpPr/>
          <p:nvPr/>
        </p:nvSpPr>
        <p:spPr>
          <a:xfrm>
            <a:off x="0" y="0"/>
            <a:ext cx="9143772" cy="51435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Rockwell"/>
              <a:ea typeface="Rockwell"/>
              <a:cs typeface="Rockwell"/>
              <a:sym typeface="Rockwell"/>
            </a:endParaRPr>
          </a:p>
        </p:txBody>
      </p:sp>
      <p:grpSp>
        <p:nvGrpSpPr>
          <p:cNvPr id="1402" name="Google Shape;1402;p50"/>
          <p:cNvGrpSpPr/>
          <p:nvPr/>
        </p:nvGrpSpPr>
        <p:grpSpPr>
          <a:xfrm>
            <a:off x="-247255" y="-44532"/>
            <a:ext cx="9386888" cy="5192849"/>
            <a:chOff x="-329674" y="-51881"/>
            <a:chExt cx="12515851" cy="6923798"/>
          </a:xfrm>
        </p:grpSpPr>
        <p:sp>
          <p:nvSpPr>
            <p:cNvPr id="1403" name="Google Shape;1403;p50"/>
            <p:cNvSpPr/>
            <p:nvPr/>
          </p:nvSpPr>
          <p:spPr>
            <a:xfrm>
              <a:off x="-329674" y="1298404"/>
              <a:ext cx="9702800" cy="5573512"/>
            </a:xfrm>
            <a:custGeom>
              <a:rect b="b" l="l" r="r" t="t"/>
              <a:pathLst>
                <a:path extrusionOk="0" h="1169" w="2038">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1404" name="Google Shape;1404;p50"/>
            <p:cNvSpPr/>
            <p:nvPr/>
          </p:nvSpPr>
          <p:spPr>
            <a:xfrm>
              <a:off x="670451" y="2018236"/>
              <a:ext cx="7373938" cy="4848892"/>
            </a:xfrm>
            <a:custGeom>
              <a:rect b="b" l="l" r="r" t="t"/>
              <a:pathLst>
                <a:path extrusionOk="0" h="1017" w="1549">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1405" name="Google Shape;1405;p50"/>
            <p:cNvSpPr/>
            <p:nvPr/>
          </p:nvSpPr>
          <p:spPr>
            <a:xfrm>
              <a:off x="251351" y="1788400"/>
              <a:ext cx="8035925" cy="5083516"/>
            </a:xfrm>
            <a:custGeom>
              <a:rect b="b" l="l" r="r" t="t"/>
              <a:pathLst>
                <a:path extrusionOk="0" h="1066" w="1688">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cap="flat" cmpd="sng" w="9525">
              <a:solidFill>
                <a:schemeClr val="dk1">
                  <a:alpha val="20000"/>
                </a:schemeClr>
              </a:solidFill>
              <a:prstDash val="dash"/>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1406" name="Google Shape;1406;p50"/>
            <p:cNvSpPr/>
            <p:nvPr/>
          </p:nvSpPr>
          <p:spPr>
            <a:xfrm>
              <a:off x="-1061" y="549842"/>
              <a:ext cx="10334625" cy="6322075"/>
            </a:xfrm>
            <a:custGeom>
              <a:rect b="b" l="l" r="r" t="t"/>
              <a:pathLst>
                <a:path extrusionOk="0" h="1326" w="2171">
                  <a:moveTo>
                    <a:pt x="1873" y="1326"/>
                  </a:moveTo>
                  <a:cubicBezTo>
                    <a:pt x="2171" y="1045"/>
                    <a:pt x="1825" y="678"/>
                    <a:pt x="1609" y="473"/>
                  </a:cubicBezTo>
                  <a:cubicBezTo>
                    <a:pt x="1406" y="281"/>
                    <a:pt x="1159" y="116"/>
                    <a:pt x="880" y="63"/>
                  </a:cubicBezTo>
                  <a:cubicBezTo>
                    <a:pt x="545" y="0"/>
                    <a:pt x="214" y="161"/>
                    <a:pt x="0" y="423"/>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1407" name="Google Shape;1407;p50"/>
            <p:cNvSpPr/>
            <p:nvPr/>
          </p:nvSpPr>
          <p:spPr>
            <a:xfrm>
              <a:off x="3701" y="6186246"/>
              <a:ext cx="504825" cy="681527"/>
            </a:xfrm>
            <a:custGeom>
              <a:rect b="b" l="l" r="r" t="t"/>
              <a:pathLst>
                <a:path extrusionOk="0" h="143" w="106">
                  <a:moveTo>
                    <a:pt x="0" y="0"/>
                  </a:moveTo>
                  <a:cubicBezTo>
                    <a:pt x="35" y="54"/>
                    <a:pt x="70" y="101"/>
                    <a:pt x="106" y="143"/>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1408" name="Google Shape;1408;p50"/>
            <p:cNvSpPr/>
            <p:nvPr/>
          </p:nvSpPr>
          <p:spPr>
            <a:xfrm>
              <a:off x="-1061" y="-51881"/>
              <a:ext cx="11091863" cy="6923796"/>
            </a:xfrm>
            <a:custGeom>
              <a:rect b="b" l="l" r="r" t="t"/>
              <a:pathLst>
                <a:path extrusionOk="0" h="1452" w="2330">
                  <a:moveTo>
                    <a:pt x="2046" y="1452"/>
                  </a:moveTo>
                  <a:cubicBezTo>
                    <a:pt x="2330" y="1153"/>
                    <a:pt x="2049" y="821"/>
                    <a:pt x="1813" y="601"/>
                  </a:cubicBezTo>
                  <a:cubicBezTo>
                    <a:pt x="1569" y="375"/>
                    <a:pt x="1282" y="179"/>
                    <a:pt x="956" y="97"/>
                  </a:cubicBezTo>
                  <a:cubicBezTo>
                    <a:pt x="572" y="0"/>
                    <a:pt x="292" y="101"/>
                    <a:pt x="0" y="366"/>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1409" name="Google Shape;1409;p50"/>
            <p:cNvSpPr/>
            <p:nvPr/>
          </p:nvSpPr>
          <p:spPr>
            <a:xfrm>
              <a:off x="5426601" y="5579"/>
              <a:ext cx="5788025" cy="6847184"/>
            </a:xfrm>
            <a:custGeom>
              <a:rect b="b" l="l" r="r" t="t"/>
              <a:pathLst>
                <a:path extrusionOk="0" h="1436" w="1216">
                  <a:moveTo>
                    <a:pt x="1094" y="1436"/>
                  </a:moveTo>
                  <a:cubicBezTo>
                    <a:pt x="1216" y="1114"/>
                    <a:pt x="904" y="770"/>
                    <a:pt x="709" y="551"/>
                  </a:cubicBezTo>
                  <a:cubicBezTo>
                    <a:pt x="509" y="327"/>
                    <a:pt x="274" y="127"/>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1410" name="Google Shape;1410;p50"/>
            <p:cNvSpPr/>
            <p:nvPr/>
          </p:nvSpPr>
          <p:spPr>
            <a:xfrm>
              <a:off x="-1061" y="5579"/>
              <a:ext cx="1057275" cy="614491"/>
            </a:xfrm>
            <a:custGeom>
              <a:rect b="b" l="l" r="r" t="t"/>
              <a:pathLst>
                <a:path extrusionOk="0" h="129" w="222">
                  <a:moveTo>
                    <a:pt x="222" y="0"/>
                  </a:moveTo>
                  <a:cubicBezTo>
                    <a:pt x="152" y="35"/>
                    <a:pt x="76" y="78"/>
                    <a:pt x="0" y="129"/>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1411" name="Google Shape;1411;p50"/>
            <p:cNvSpPr/>
            <p:nvPr/>
          </p:nvSpPr>
          <p:spPr>
            <a:xfrm>
              <a:off x="5821889" y="5579"/>
              <a:ext cx="5588000" cy="6866337"/>
            </a:xfrm>
            <a:custGeom>
              <a:rect b="b" l="l" r="r" t="t"/>
              <a:pathLst>
                <a:path extrusionOk="0" h="1440" w="1174">
                  <a:moveTo>
                    <a:pt x="1067" y="1440"/>
                  </a:moveTo>
                  <a:cubicBezTo>
                    <a:pt x="1174" y="1124"/>
                    <a:pt x="887" y="797"/>
                    <a:pt x="698" y="577"/>
                  </a:cubicBezTo>
                  <a:cubicBezTo>
                    <a:pt x="500" y="348"/>
                    <a:pt x="270" y="141"/>
                    <a:pt x="0" y="0"/>
                  </a:cubicBezTo>
                </a:path>
              </a:pathLst>
            </a:custGeom>
            <a:noFill/>
            <a:ln cap="flat" cmpd="sng" w="9525">
              <a:solidFill>
                <a:schemeClr val="dk1">
                  <a:alpha val="20000"/>
                </a:schemeClr>
              </a:solidFill>
              <a:prstDash val="dash"/>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1412" name="Google Shape;1412;p50"/>
            <p:cNvSpPr/>
            <p:nvPr/>
          </p:nvSpPr>
          <p:spPr>
            <a:xfrm>
              <a:off x="3701" y="790"/>
              <a:ext cx="595313" cy="352734"/>
            </a:xfrm>
            <a:custGeom>
              <a:rect b="b" l="l" r="r" t="t"/>
              <a:pathLst>
                <a:path extrusionOk="0" h="74" w="125">
                  <a:moveTo>
                    <a:pt x="125" y="0"/>
                  </a:moveTo>
                  <a:cubicBezTo>
                    <a:pt x="85" y="22"/>
                    <a:pt x="43" y="47"/>
                    <a:pt x="0" y="74"/>
                  </a:cubicBezTo>
                </a:path>
              </a:pathLst>
            </a:custGeom>
            <a:noFill/>
            <a:ln cap="flat" cmpd="sng" w="9525">
              <a:solidFill>
                <a:schemeClr val="dk1">
                  <a:alpha val="20000"/>
                </a:schemeClr>
              </a:solidFill>
              <a:prstDash val="dash"/>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1413" name="Google Shape;1413;p50"/>
            <p:cNvSpPr/>
            <p:nvPr/>
          </p:nvSpPr>
          <p:spPr>
            <a:xfrm>
              <a:off x="6012389" y="5579"/>
              <a:ext cx="5497513" cy="6866337"/>
            </a:xfrm>
            <a:custGeom>
              <a:rect b="b" l="l" r="r" t="t"/>
              <a:pathLst>
                <a:path extrusionOk="0" h="1440" w="1155">
                  <a:moveTo>
                    <a:pt x="1056" y="1440"/>
                  </a:moveTo>
                  <a:cubicBezTo>
                    <a:pt x="1155" y="1123"/>
                    <a:pt x="875" y="801"/>
                    <a:pt x="686" y="580"/>
                  </a:cubicBezTo>
                  <a:cubicBezTo>
                    <a:pt x="491" y="352"/>
                    <a:pt x="264" y="145"/>
                    <a:pt x="0" y="0"/>
                  </a:cubicBezTo>
                </a:path>
              </a:pathLst>
            </a:custGeom>
            <a:noFill/>
            <a:ln cap="flat" cmpd="sng" w="12700">
              <a:solidFill>
                <a:schemeClr val="dk1">
                  <a:alpha val="20000"/>
                </a:schemeClr>
              </a:solidFill>
              <a:prstDash val="dashDot"/>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1414" name="Google Shape;1414;p50"/>
            <p:cNvSpPr/>
            <p:nvPr/>
          </p:nvSpPr>
          <p:spPr>
            <a:xfrm>
              <a:off x="-1061" y="5579"/>
              <a:ext cx="357188" cy="213875"/>
            </a:xfrm>
            <a:custGeom>
              <a:rect b="b" l="l" r="r" t="t"/>
              <a:pathLst>
                <a:path extrusionOk="0" h="45" w="75">
                  <a:moveTo>
                    <a:pt x="75" y="0"/>
                  </a:moveTo>
                  <a:cubicBezTo>
                    <a:pt x="50" y="14"/>
                    <a:pt x="25" y="29"/>
                    <a:pt x="0" y="45"/>
                  </a:cubicBezTo>
                </a:path>
              </a:pathLst>
            </a:custGeom>
            <a:noFill/>
            <a:ln cap="flat" cmpd="sng" w="12700">
              <a:solidFill>
                <a:schemeClr val="dk1">
                  <a:alpha val="20000"/>
                </a:schemeClr>
              </a:solidFill>
              <a:prstDash val="dashDot"/>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1415" name="Google Shape;1415;p50"/>
            <p:cNvSpPr/>
            <p:nvPr/>
          </p:nvSpPr>
          <p:spPr>
            <a:xfrm>
              <a:off x="6210826" y="790"/>
              <a:ext cx="5522913" cy="6871126"/>
            </a:xfrm>
            <a:custGeom>
              <a:rect b="b" l="l" r="r" t="t"/>
              <a:pathLst>
                <a:path extrusionOk="0" h="1441" w="1160">
                  <a:moveTo>
                    <a:pt x="1053" y="1441"/>
                  </a:moveTo>
                  <a:cubicBezTo>
                    <a:pt x="1160" y="1129"/>
                    <a:pt x="892" y="817"/>
                    <a:pt x="705" y="599"/>
                  </a:cubicBezTo>
                  <a:cubicBezTo>
                    <a:pt x="503" y="365"/>
                    <a:pt x="270" y="152"/>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1416" name="Google Shape;1416;p50"/>
            <p:cNvSpPr/>
            <p:nvPr/>
          </p:nvSpPr>
          <p:spPr>
            <a:xfrm>
              <a:off x="6463239" y="5579"/>
              <a:ext cx="5413375" cy="6866337"/>
            </a:xfrm>
            <a:custGeom>
              <a:rect b="b" l="l" r="r" t="t"/>
              <a:pathLst>
                <a:path extrusionOk="0" h="1440" w="1137">
                  <a:moveTo>
                    <a:pt x="1040" y="1440"/>
                  </a:moveTo>
                  <a:cubicBezTo>
                    <a:pt x="1137" y="1131"/>
                    <a:pt x="883" y="828"/>
                    <a:pt x="698" y="611"/>
                  </a:cubicBezTo>
                  <a:cubicBezTo>
                    <a:pt x="498" y="375"/>
                    <a:pt x="268" y="159"/>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1417" name="Google Shape;1417;p50"/>
            <p:cNvSpPr/>
            <p:nvPr/>
          </p:nvSpPr>
          <p:spPr>
            <a:xfrm>
              <a:off x="6877576" y="5579"/>
              <a:ext cx="5037138" cy="6861550"/>
            </a:xfrm>
            <a:custGeom>
              <a:rect b="b" l="l" r="r" t="t"/>
              <a:pathLst>
                <a:path extrusionOk="0" h="1439" w="1058">
                  <a:moveTo>
                    <a:pt x="1011" y="1439"/>
                  </a:moveTo>
                  <a:cubicBezTo>
                    <a:pt x="1058" y="1131"/>
                    <a:pt x="825" y="841"/>
                    <a:pt x="648" y="617"/>
                  </a:cubicBezTo>
                  <a:cubicBezTo>
                    <a:pt x="462" y="383"/>
                    <a:pt x="248" y="168"/>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1418" name="Google Shape;1418;p50"/>
            <p:cNvSpPr/>
            <p:nvPr/>
          </p:nvSpPr>
          <p:spPr>
            <a:xfrm>
              <a:off x="8768289" y="5579"/>
              <a:ext cx="3417888" cy="2742066"/>
            </a:xfrm>
            <a:custGeom>
              <a:rect b="b" l="l" r="r" t="t"/>
              <a:pathLst>
                <a:path extrusionOk="0" h="575" w="718">
                  <a:moveTo>
                    <a:pt x="718" y="575"/>
                  </a:moveTo>
                  <a:cubicBezTo>
                    <a:pt x="500" y="360"/>
                    <a:pt x="260" y="163"/>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1419" name="Google Shape;1419;p50"/>
            <p:cNvSpPr/>
            <p:nvPr/>
          </p:nvSpPr>
          <p:spPr>
            <a:xfrm>
              <a:off x="9235014" y="10367"/>
              <a:ext cx="2951163" cy="2555325"/>
            </a:xfrm>
            <a:custGeom>
              <a:rect b="b" l="l" r="r" t="t"/>
              <a:pathLst>
                <a:path extrusionOk="0" h="536" w="620">
                  <a:moveTo>
                    <a:pt x="620" y="536"/>
                  </a:moveTo>
                  <a:cubicBezTo>
                    <a:pt x="404" y="314"/>
                    <a:pt x="196" y="138"/>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1420" name="Google Shape;1420;p50"/>
            <p:cNvSpPr/>
            <p:nvPr/>
          </p:nvSpPr>
          <p:spPr>
            <a:xfrm>
              <a:off x="10020826" y="5579"/>
              <a:ext cx="2165350" cy="1358265"/>
            </a:xfrm>
            <a:custGeom>
              <a:rect b="b" l="l" r="r" t="t"/>
              <a:pathLst>
                <a:path extrusionOk="0" h="285" w="455">
                  <a:moveTo>
                    <a:pt x="0" y="0"/>
                  </a:moveTo>
                  <a:cubicBezTo>
                    <a:pt x="153" y="85"/>
                    <a:pt x="308" y="180"/>
                    <a:pt x="455" y="285"/>
                  </a:cubicBezTo>
                </a:path>
              </a:pathLst>
            </a:custGeom>
            <a:noFill/>
            <a:ln cap="flat" cmpd="sng" w="9525">
              <a:solidFill>
                <a:schemeClr val="dk1">
                  <a:alpha val="20000"/>
                </a:schemeClr>
              </a:solidFill>
              <a:prstDash val="dash"/>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1421" name="Google Shape;1421;p50"/>
            <p:cNvSpPr/>
            <p:nvPr/>
          </p:nvSpPr>
          <p:spPr>
            <a:xfrm>
              <a:off x="11290826" y="5579"/>
              <a:ext cx="895350" cy="534687"/>
            </a:xfrm>
            <a:custGeom>
              <a:rect b="b" l="l" r="r" t="t"/>
              <a:pathLst>
                <a:path extrusionOk="0" h="112" w="188">
                  <a:moveTo>
                    <a:pt x="0" y="0"/>
                  </a:moveTo>
                  <a:cubicBezTo>
                    <a:pt x="63" y="36"/>
                    <a:pt x="126" y="73"/>
                    <a:pt x="188" y="112"/>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grpSp>
      <p:grpSp>
        <p:nvGrpSpPr>
          <p:cNvPr id="1422" name="Google Shape;1422;p50"/>
          <p:cNvGrpSpPr/>
          <p:nvPr/>
        </p:nvGrpSpPr>
        <p:grpSpPr>
          <a:xfrm>
            <a:off x="1251970" y="2919856"/>
            <a:ext cx="6634250" cy="1328456"/>
            <a:chOff x="1669293" y="3893141"/>
            <a:chExt cx="8845667" cy="1771275"/>
          </a:xfrm>
        </p:grpSpPr>
        <p:sp>
          <p:nvSpPr>
            <p:cNvPr id="1423" name="Google Shape;1423;p50"/>
            <p:cNvSpPr/>
            <p:nvPr/>
          </p:nvSpPr>
          <p:spPr>
            <a:xfrm rot="10800000">
              <a:off x="5892384" y="5313353"/>
              <a:ext cx="407233" cy="351063"/>
            </a:xfrm>
            <a:prstGeom prst="triangle">
              <a:avLst>
                <a:gd fmla="val 50000" name="adj"/>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Rockwell"/>
                <a:ea typeface="Rockwell"/>
                <a:cs typeface="Rockwell"/>
                <a:sym typeface="Rockwell"/>
              </a:endParaRPr>
            </a:p>
          </p:txBody>
        </p:sp>
        <p:sp>
          <p:nvSpPr>
            <p:cNvPr id="1424" name="Google Shape;1424;p50"/>
            <p:cNvSpPr/>
            <p:nvPr/>
          </p:nvSpPr>
          <p:spPr>
            <a:xfrm>
              <a:off x="1669293" y="3893141"/>
              <a:ext cx="8845667" cy="142021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Rockwell"/>
                <a:ea typeface="Rockwell"/>
                <a:cs typeface="Rockwell"/>
                <a:sym typeface="Rockwell"/>
              </a:endParaRPr>
            </a:p>
          </p:txBody>
        </p:sp>
      </p:grpSp>
      <p:sp>
        <p:nvSpPr>
          <p:cNvPr id="1425" name="Google Shape;1425;p50"/>
          <p:cNvSpPr txBox="1"/>
          <p:nvPr>
            <p:ph type="title"/>
          </p:nvPr>
        </p:nvSpPr>
        <p:spPr>
          <a:xfrm>
            <a:off x="1319427" y="2985178"/>
            <a:ext cx="6504221" cy="878286"/>
          </a:xfrm>
          <a:prstGeom prst="rect">
            <a:avLst/>
          </a:prstGeom>
          <a:noFill/>
          <a:ln>
            <a:noFill/>
          </a:ln>
        </p:spPr>
        <p:txBody>
          <a:bodyPr anchorCtr="0" anchor="b" bIns="0" lIns="171450" spcFirstLastPara="1" rIns="171450" wrap="square" tIns="171450">
            <a:noAutofit/>
          </a:bodyPr>
          <a:lstStyle/>
          <a:p>
            <a:pPr indent="0" lvl="0" marL="0" rtl="0" algn="ctr">
              <a:lnSpc>
                <a:spcPct val="80000"/>
              </a:lnSpc>
              <a:spcBef>
                <a:spcPts val="0"/>
              </a:spcBef>
              <a:spcAft>
                <a:spcPts val="0"/>
              </a:spcAft>
              <a:buClr>
                <a:srgbClr val="FFFEFF"/>
              </a:buClr>
              <a:buSzPts val="2100"/>
              <a:buFont typeface="Calibri"/>
              <a:buNone/>
            </a:pPr>
            <a:r>
              <a:rPr lang="en" sz="2100"/>
              <a:t>Teaching is hard because…</a:t>
            </a:r>
            <a:br>
              <a:rPr lang="en" sz="2100"/>
            </a:br>
            <a:br>
              <a:rPr lang="en" sz="2100"/>
            </a:br>
            <a:r>
              <a:rPr lang="en" sz="2100"/>
              <a:t>You Need to be Ready for Anything!</a:t>
            </a:r>
            <a:endParaRPr sz="1100"/>
          </a:p>
        </p:txBody>
      </p:sp>
      <p:sp>
        <p:nvSpPr>
          <p:cNvPr id="1426" name="Google Shape;1426;p50"/>
          <p:cNvSpPr/>
          <p:nvPr/>
        </p:nvSpPr>
        <p:spPr>
          <a:xfrm>
            <a:off x="1251024" y="884666"/>
            <a:ext cx="6638053" cy="1966084"/>
          </a:xfrm>
          <a:prstGeom prst="rect">
            <a:avLst/>
          </a:prstGeom>
          <a:solidFill>
            <a:schemeClr val="lt1"/>
          </a:solidFill>
          <a:ln cap="flat" cmpd="sng" w="9525">
            <a:solidFill>
              <a:schemeClr val="dk1">
                <a:alpha val="20000"/>
              </a:schemeClr>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Rockwell"/>
              <a:ea typeface="Rockwell"/>
              <a:cs typeface="Rockwell"/>
              <a:sym typeface="Rockwell"/>
            </a:endParaRPr>
          </a:p>
        </p:txBody>
      </p:sp>
      <p:pic>
        <p:nvPicPr>
          <p:cNvPr id="1427" name="Google Shape;1427;p50"/>
          <p:cNvPicPr preferRelativeResize="0"/>
          <p:nvPr>
            <p:ph idx="1" type="body"/>
          </p:nvPr>
        </p:nvPicPr>
        <p:blipFill rotWithShape="1">
          <a:blip r:embed="rId3">
            <a:alphaModFix/>
          </a:blip>
          <a:srcRect b="0" l="0" r="0" t="0"/>
          <a:stretch/>
        </p:blipFill>
        <p:spPr>
          <a:xfrm>
            <a:off x="1377290" y="1059132"/>
            <a:ext cx="6385112" cy="1628203"/>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2" name="Shape 1432"/>
        <p:cNvGrpSpPr/>
        <p:nvPr/>
      </p:nvGrpSpPr>
      <p:grpSpPr>
        <a:xfrm>
          <a:off x="0" y="0"/>
          <a:ext cx="0" cy="0"/>
          <a:chOff x="0" y="0"/>
          <a:chExt cx="0" cy="0"/>
        </a:xfrm>
      </p:grpSpPr>
      <p:sp>
        <p:nvSpPr>
          <p:cNvPr id="1433" name="Google Shape;1433;p51"/>
          <p:cNvSpPr txBox="1"/>
          <p:nvPr>
            <p:ph type="title"/>
          </p:nvPr>
        </p:nvSpPr>
        <p:spPr>
          <a:xfrm>
            <a:off x="666473" y="1762444"/>
            <a:ext cx="2624234" cy="1842331"/>
          </a:xfrm>
          <a:prstGeom prst="rect">
            <a:avLst/>
          </a:prstGeom>
          <a:noFill/>
          <a:ln>
            <a:noFill/>
          </a:ln>
        </p:spPr>
        <p:txBody>
          <a:bodyPr anchorCtr="0" anchor="ctr" bIns="171450" lIns="171450" spcFirstLastPara="1" rIns="171450" wrap="square" tIns="171450">
            <a:noAutofit/>
          </a:bodyPr>
          <a:lstStyle/>
          <a:p>
            <a:pPr indent="0" lvl="0" marL="0" rtl="0" algn="ctr">
              <a:lnSpc>
                <a:spcPct val="85000"/>
              </a:lnSpc>
              <a:spcBef>
                <a:spcPts val="0"/>
              </a:spcBef>
              <a:spcAft>
                <a:spcPts val="0"/>
              </a:spcAft>
              <a:buClr>
                <a:srgbClr val="FFFEFF"/>
              </a:buClr>
              <a:buSzPts val="3000"/>
              <a:buFont typeface="Calibri"/>
              <a:buNone/>
            </a:pPr>
            <a:r>
              <a:rPr lang="en" sz="3800"/>
              <a:t>Plan ahead by…</a:t>
            </a:r>
            <a:endParaRPr sz="3800"/>
          </a:p>
        </p:txBody>
      </p:sp>
      <p:sp>
        <p:nvSpPr>
          <p:cNvPr id="1434" name="Google Shape;1434;p51"/>
          <p:cNvSpPr txBox="1"/>
          <p:nvPr>
            <p:ph idx="1" type="body"/>
          </p:nvPr>
        </p:nvSpPr>
        <p:spPr>
          <a:xfrm>
            <a:off x="3838835" y="602389"/>
            <a:ext cx="4711405" cy="3936467"/>
          </a:xfrm>
          <a:prstGeom prst="rect">
            <a:avLst/>
          </a:prstGeom>
          <a:noFill/>
          <a:ln>
            <a:noFill/>
          </a:ln>
        </p:spPr>
        <p:txBody>
          <a:bodyPr anchorCtr="0" anchor="ctr" bIns="34275" lIns="68575" spcFirstLastPara="1" rIns="68575" wrap="square" tIns="34275">
            <a:noAutofit/>
          </a:bodyPr>
          <a:lstStyle/>
          <a:p>
            <a:pPr indent="-209550" lvl="0" marL="177800" rtl="0" algn="l">
              <a:lnSpc>
                <a:spcPct val="120000"/>
              </a:lnSpc>
              <a:spcBef>
                <a:spcPts val="0"/>
              </a:spcBef>
              <a:spcAft>
                <a:spcPts val="0"/>
              </a:spcAft>
              <a:buSzPts val="1900"/>
              <a:buChar char="▪"/>
            </a:pPr>
            <a:r>
              <a:rPr lang="en" sz="1500"/>
              <a:t>Update your sub plan to make sure that it’s clear, easy to follow, and sets the sub up for success. Your class should run </a:t>
            </a:r>
            <a:r>
              <a:rPr i="1" lang="en" sz="1500"/>
              <a:t>almost </a:t>
            </a:r>
            <a:r>
              <a:rPr lang="en" sz="1500"/>
              <a:t>as smoothly without you there as it does when you are present. </a:t>
            </a:r>
            <a:endParaRPr sz="1500"/>
          </a:p>
          <a:p>
            <a:pPr indent="-209550" lvl="0" marL="177800" rtl="0" algn="l">
              <a:lnSpc>
                <a:spcPct val="120000"/>
              </a:lnSpc>
              <a:spcBef>
                <a:spcPts val="800"/>
              </a:spcBef>
              <a:spcAft>
                <a:spcPts val="0"/>
              </a:spcAft>
              <a:buSzPts val="1900"/>
              <a:buChar char="▪"/>
            </a:pPr>
            <a:r>
              <a:rPr lang="en" sz="1500"/>
              <a:t>Create three stand-alone lessons that you can implement quickly and easily at any time. Use them as a change of pace for emergency purposes. </a:t>
            </a:r>
            <a:endParaRPr sz="1500"/>
          </a:p>
          <a:p>
            <a:pPr indent="-209550" lvl="0" marL="177800" rtl="0" algn="l">
              <a:lnSpc>
                <a:spcPct val="120000"/>
              </a:lnSpc>
              <a:spcBef>
                <a:spcPts val="800"/>
              </a:spcBef>
              <a:spcAft>
                <a:spcPts val="0"/>
              </a:spcAft>
              <a:buSzPts val="1900"/>
              <a:buChar char="▪"/>
            </a:pPr>
            <a:r>
              <a:rPr lang="en" sz="1500"/>
              <a:t>Prep your students for what to do if you are absent, including how to act and where to access assignments when you have a sub.</a:t>
            </a:r>
            <a:endParaRPr sz="1500"/>
          </a:p>
          <a:p>
            <a:pPr indent="-88900" lvl="0" marL="177800" rtl="0" algn="l">
              <a:lnSpc>
                <a:spcPct val="120000"/>
              </a:lnSpc>
              <a:spcBef>
                <a:spcPts val="800"/>
              </a:spcBef>
              <a:spcAft>
                <a:spcPts val="0"/>
              </a:spcAft>
              <a:buSzPts val="1500"/>
              <a:buNone/>
            </a:pPr>
            <a:r>
              <a:t/>
            </a:r>
            <a:endParaRPr sz="1100"/>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39" name="Shape 1439"/>
        <p:cNvGrpSpPr/>
        <p:nvPr/>
      </p:nvGrpSpPr>
      <p:grpSpPr>
        <a:xfrm>
          <a:off x="0" y="0"/>
          <a:ext cx="0" cy="0"/>
          <a:chOff x="0" y="0"/>
          <a:chExt cx="0" cy="0"/>
        </a:xfrm>
      </p:grpSpPr>
      <p:grpSp>
        <p:nvGrpSpPr>
          <p:cNvPr id="1440" name="Google Shape;1440;p52"/>
          <p:cNvGrpSpPr/>
          <p:nvPr/>
        </p:nvGrpSpPr>
        <p:grpSpPr>
          <a:xfrm>
            <a:off x="-247255" y="-44532"/>
            <a:ext cx="9386888" cy="5192849"/>
            <a:chOff x="-329674" y="-51881"/>
            <a:chExt cx="12515851" cy="6923798"/>
          </a:xfrm>
        </p:grpSpPr>
        <p:sp>
          <p:nvSpPr>
            <p:cNvPr id="1441" name="Google Shape;1441;p52"/>
            <p:cNvSpPr/>
            <p:nvPr/>
          </p:nvSpPr>
          <p:spPr>
            <a:xfrm>
              <a:off x="-329674" y="1298404"/>
              <a:ext cx="9702800" cy="5573512"/>
            </a:xfrm>
            <a:custGeom>
              <a:rect b="b" l="l" r="r" t="t"/>
              <a:pathLst>
                <a:path extrusionOk="0" h="1169" w="2038">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442" name="Google Shape;1442;p52"/>
            <p:cNvSpPr/>
            <p:nvPr/>
          </p:nvSpPr>
          <p:spPr>
            <a:xfrm>
              <a:off x="670451" y="2018236"/>
              <a:ext cx="7373938" cy="4848892"/>
            </a:xfrm>
            <a:custGeom>
              <a:rect b="b" l="l" r="r" t="t"/>
              <a:pathLst>
                <a:path extrusionOk="0" h="1017" w="1549">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443" name="Google Shape;1443;p52"/>
            <p:cNvSpPr/>
            <p:nvPr/>
          </p:nvSpPr>
          <p:spPr>
            <a:xfrm>
              <a:off x="251351" y="1788400"/>
              <a:ext cx="8035925" cy="5083516"/>
            </a:xfrm>
            <a:custGeom>
              <a:rect b="b" l="l" r="r" t="t"/>
              <a:pathLst>
                <a:path extrusionOk="0" h="1066" w="1688">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cap="flat" cmpd="sng" w="9525">
              <a:solidFill>
                <a:schemeClr val="dk1">
                  <a:alpha val="20000"/>
                </a:schemeClr>
              </a:solidFill>
              <a:prstDash val="dash"/>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444" name="Google Shape;1444;p52"/>
            <p:cNvSpPr/>
            <p:nvPr/>
          </p:nvSpPr>
          <p:spPr>
            <a:xfrm>
              <a:off x="-1061" y="549842"/>
              <a:ext cx="10334625" cy="6322075"/>
            </a:xfrm>
            <a:custGeom>
              <a:rect b="b" l="l" r="r" t="t"/>
              <a:pathLst>
                <a:path extrusionOk="0" h="1326" w="2171">
                  <a:moveTo>
                    <a:pt x="1873" y="1326"/>
                  </a:moveTo>
                  <a:cubicBezTo>
                    <a:pt x="2171" y="1045"/>
                    <a:pt x="1825" y="678"/>
                    <a:pt x="1609" y="473"/>
                  </a:cubicBezTo>
                  <a:cubicBezTo>
                    <a:pt x="1406" y="281"/>
                    <a:pt x="1159" y="116"/>
                    <a:pt x="880" y="63"/>
                  </a:cubicBezTo>
                  <a:cubicBezTo>
                    <a:pt x="545" y="0"/>
                    <a:pt x="214" y="161"/>
                    <a:pt x="0" y="423"/>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445" name="Google Shape;1445;p52"/>
            <p:cNvSpPr/>
            <p:nvPr/>
          </p:nvSpPr>
          <p:spPr>
            <a:xfrm>
              <a:off x="3701" y="6186246"/>
              <a:ext cx="504825" cy="681527"/>
            </a:xfrm>
            <a:custGeom>
              <a:rect b="b" l="l" r="r" t="t"/>
              <a:pathLst>
                <a:path extrusionOk="0" h="143" w="106">
                  <a:moveTo>
                    <a:pt x="0" y="0"/>
                  </a:moveTo>
                  <a:cubicBezTo>
                    <a:pt x="35" y="54"/>
                    <a:pt x="70" y="101"/>
                    <a:pt x="106" y="143"/>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446" name="Google Shape;1446;p52"/>
            <p:cNvSpPr/>
            <p:nvPr/>
          </p:nvSpPr>
          <p:spPr>
            <a:xfrm>
              <a:off x="-1061" y="-51881"/>
              <a:ext cx="11091863" cy="6923796"/>
            </a:xfrm>
            <a:custGeom>
              <a:rect b="b" l="l" r="r" t="t"/>
              <a:pathLst>
                <a:path extrusionOk="0" h="1452" w="2330">
                  <a:moveTo>
                    <a:pt x="2046" y="1452"/>
                  </a:moveTo>
                  <a:cubicBezTo>
                    <a:pt x="2330" y="1153"/>
                    <a:pt x="2049" y="821"/>
                    <a:pt x="1813" y="601"/>
                  </a:cubicBezTo>
                  <a:cubicBezTo>
                    <a:pt x="1569" y="375"/>
                    <a:pt x="1282" y="179"/>
                    <a:pt x="956" y="97"/>
                  </a:cubicBezTo>
                  <a:cubicBezTo>
                    <a:pt x="572" y="0"/>
                    <a:pt x="292" y="101"/>
                    <a:pt x="0" y="366"/>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447" name="Google Shape;1447;p52"/>
            <p:cNvSpPr/>
            <p:nvPr/>
          </p:nvSpPr>
          <p:spPr>
            <a:xfrm>
              <a:off x="5426601" y="5579"/>
              <a:ext cx="5788025" cy="6847184"/>
            </a:xfrm>
            <a:custGeom>
              <a:rect b="b" l="l" r="r" t="t"/>
              <a:pathLst>
                <a:path extrusionOk="0" h="1436" w="1216">
                  <a:moveTo>
                    <a:pt x="1094" y="1436"/>
                  </a:moveTo>
                  <a:cubicBezTo>
                    <a:pt x="1216" y="1114"/>
                    <a:pt x="904" y="770"/>
                    <a:pt x="709" y="551"/>
                  </a:cubicBezTo>
                  <a:cubicBezTo>
                    <a:pt x="509" y="327"/>
                    <a:pt x="274" y="127"/>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448" name="Google Shape;1448;p52"/>
            <p:cNvSpPr/>
            <p:nvPr/>
          </p:nvSpPr>
          <p:spPr>
            <a:xfrm>
              <a:off x="-1061" y="5579"/>
              <a:ext cx="1057275" cy="614491"/>
            </a:xfrm>
            <a:custGeom>
              <a:rect b="b" l="l" r="r" t="t"/>
              <a:pathLst>
                <a:path extrusionOk="0" h="129" w="222">
                  <a:moveTo>
                    <a:pt x="222" y="0"/>
                  </a:moveTo>
                  <a:cubicBezTo>
                    <a:pt x="152" y="35"/>
                    <a:pt x="76" y="78"/>
                    <a:pt x="0" y="129"/>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449" name="Google Shape;1449;p52"/>
            <p:cNvSpPr/>
            <p:nvPr/>
          </p:nvSpPr>
          <p:spPr>
            <a:xfrm>
              <a:off x="5821889" y="5579"/>
              <a:ext cx="5588000" cy="6866337"/>
            </a:xfrm>
            <a:custGeom>
              <a:rect b="b" l="l" r="r" t="t"/>
              <a:pathLst>
                <a:path extrusionOk="0" h="1440" w="1174">
                  <a:moveTo>
                    <a:pt x="1067" y="1440"/>
                  </a:moveTo>
                  <a:cubicBezTo>
                    <a:pt x="1174" y="1124"/>
                    <a:pt x="887" y="797"/>
                    <a:pt x="698" y="577"/>
                  </a:cubicBezTo>
                  <a:cubicBezTo>
                    <a:pt x="500" y="348"/>
                    <a:pt x="270" y="141"/>
                    <a:pt x="0" y="0"/>
                  </a:cubicBezTo>
                </a:path>
              </a:pathLst>
            </a:custGeom>
            <a:noFill/>
            <a:ln cap="flat" cmpd="sng" w="9525">
              <a:solidFill>
                <a:schemeClr val="dk1">
                  <a:alpha val="20000"/>
                </a:schemeClr>
              </a:solidFill>
              <a:prstDash val="dash"/>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450" name="Google Shape;1450;p52"/>
            <p:cNvSpPr/>
            <p:nvPr/>
          </p:nvSpPr>
          <p:spPr>
            <a:xfrm>
              <a:off x="3701" y="790"/>
              <a:ext cx="595313" cy="352734"/>
            </a:xfrm>
            <a:custGeom>
              <a:rect b="b" l="l" r="r" t="t"/>
              <a:pathLst>
                <a:path extrusionOk="0" h="74" w="125">
                  <a:moveTo>
                    <a:pt x="125" y="0"/>
                  </a:moveTo>
                  <a:cubicBezTo>
                    <a:pt x="85" y="22"/>
                    <a:pt x="43" y="47"/>
                    <a:pt x="0" y="74"/>
                  </a:cubicBezTo>
                </a:path>
              </a:pathLst>
            </a:custGeom>
            <a:noFill/>
            <a:ln cap="flat" cmpd="sng" w="9525">
              <a:solidFill>
                <a:schemeClr val="dk1">
                  <a:alpha val="20000"/>
                </a:schemeClr>
              </a:solidFill>
              <a:prstDash val="dash"/>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451" name="Google Shape;1451;p52"/>
            <p:cNvSpPr/>
            <p:nvPr/>
          </p:nvSpPr>
          <p:spPr>
            <a:xfrm>
              <a:off x="6012389" y="5579"/>
              <a:ext cx="5497513" cy="6866337"/>
            </a:xfrm>
            <a:custGeom>
              <a:rect b="b" l="l" r="r" t="t"/>
              <a:pathLst>
                <a:path extrusionOk="0" h="1440" w="1155">
                  <a:moveTo>
                    <a:pt x="1056" y="1440"/>
                  </a:moveTo>
                  <a:cubicBezTo>
                    <a:pt x="1155" y="1123"/>
                    <a:pt x="875" y="801"/>
                    <a:pt x="686" y="580"/>
                  </a:cubicBezTo>
                  <a:cubicBezTo>
                    <a:pt x="491" y="352"/>
                    <a:pt x="264" y="145"/>
                    <a:pt x="0" y="0"/>
                  </a:cubicBezTo>
                </a:path>
              </a:pathLst>
            </a:custGeom>
            <a:noFill/>
            <a:ln cap="flat" cmpd="sng" w="12700">
              <a:solidFill>
                <a:schemeClr val="dk1">
                  <a:alpha val="20000"/>
                </a:schemeClr>
              </a:solidFill>
              <a:prstDash val="dashDot"/>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452" name="Google Shape;1452;p52"/>
            <p:cNvSpPr/>
            <p:nvPr/>
          </p:nvSpPr>
          <p:spPr>
            <a:xfrm>
              <a:off x="-1061" y="5579"/>
              <a:ext cx="357188" cy="213875"/>
            </a:xfrm>
            <a:custGeom>
              <a:rect b="b" l="l" r="r" t="t"/>
              <a:pathLst>
                <a:path extrusionOk="0" h="45" w="75">
                  <a:moveTo>
                    <a:pt x="75" y="0"/>
                  </a:moveTo>
                  <a:cubicBezTo>
                    <a:pt x="50" y="14"/>
                    <a:pt x="25" y="29"/>
                    <a:pt x="0" y="45"/>
                  </a:cubicBezTo>
                </a:path>
              </a:pathLst>
            </a:custGeom>
            <a:noFill/>
            <a:ln cap="flat" cmpd="sng" w="12700">
              <a:solidFill>
                <a:schemeClr val="dk1">
                  <a:alpha val="20000"/>
                </a:schemeClr>
              </a:solidFill>
              <a:prstDash val="dashDot"/>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453" name="Google Shape;1453;p52"/>
            <p:cNvSpPr/>
            <p:nvPr/>
          </p:nvSpPr>
          <p:spPr>
            <a:xfrm>
              <a:off x="6210826" y="790"/>
              <a:ext cx="5522913" cy="6871126"/>
            </a:xfrm>
            <a:custGeom>
              <a:rect b="b" l="l" r="r" t="t"/>
              <a:pathLst>
                <a:path extrusionOk="0" h="1441" w="1160">
                  <a:moveTo>
                    <a:pt x="1053" y="1441"/>
                  </a:moveTo>
                  <a:cubicBezTo>
                    <a:pt x="1160" y="1129"/>
                    <a:pt x="892" y="817"/>
                    <a:pt x="705" y="599"/>
                  </a:cubicBezTo>
                  <a:cubicBezTo>
                    <a:pt x="503" y="365"/>
                    <a:pt x="270" y="152"/>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454" name="Google Shape;1454;p52"/>
            <p:cNvSpPr/>
            <p:nvPr/>
          </p:nvSpPr>
          <p:spPr>
            <a:xfrm>
              <a:off x="6463239" y="5579"/>
              <a:ext cx="5413375" cy="6866337"/>
            </a:xfrm>
            <a:custGeom>
              <a:rect b="b" l="l" r="r" t="t"/>
              <a:pathLst>
                <a:path extrusionOk="0" h="1440" w="1137">
                  <a:moveTo>
                    <a:pt x="1040" y="1440"/>
                  </a:moveTo>
                  <a:cubicBezTo>
                    <a:pt x="1137" y="1131"/>
                    <a:pt x="883" y="828"/>
                    <a:pt x="698" y="611"/>
                  </a:cubicBezTo>
                  <a:cubicBezTo>
                    <a:pt x="498" y="375"/>
                    <a:pt x="268" y="159"/>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455" name="Google Shape;1455;p52"/>
            <p:cNvSpPr/>
            <p:nvPr/>
          </p:nvSpPr>
          <p:spPr>
            <a:xfrm>
              <a:off x="6877576" y="5579"/>
              <a:ext cx="5037138" cy="6861550"/>
            </a:xfrm>
            <a:custGeom>
              <a:rect b="b" l="l" r="r" t="t"/>
              <a:pathLst>
                <a:path extrusionOk="0" h="1439" w="1058">
                  <a:moveTo>
                    <a:pt x="1011" y="1439"/>
                  </a:moveTo>
                  <a:cubicBezTo>
                    <a:pt x="1058" y="1131"/>
                    <a:pt x="825" y="841"/>
                    <a:pt x="648" y="617"/>
                  </a:cubicBezTo>
                  <a:cubicBezTo>
                    <a:pt x="462" y="383"/>
                    <a:pt x="248" y="168"/>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456" name="Google Shape;1456;p52"/>
            <p:cNvSpPr/>
            <p:nvPr/>
          </p:nvSpPr>
          <p:spPr>
            <a:xfrm>
              <a:off x="8768289" y="5579"/>
              <a:ext cx="3417888" cy="2742066"/>
            </a:xfrm>
            <a:custGeom>
              <a:rect b="b" l="l" r="r" t="t"/>
              <a:pathLst>
                <a:path extrusionOk="0" h="575" w="718">
                  <a:moveTo>
                    <a:pt x="718" y="575"/>
                  </a:moveTo>
                  <a:cubicBezTo>
                    <a:pt x="500" y="360"/>
                    <a:pt x="260" y="163"/>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457" name="Google Shape;1457;p52"/>
            <p:cNvSpPr/>
            <p:nvPr/>
          </p:nvSpPr>
          <p:spPr>
            <a:xfrm>
              <a:off x="9235014" y="10367"/>
              <a:ext cx="2951163" cy="2555325"/>
            </a:xfrm>
            <a:custGeom>
              <a:rect b="b" l="l" r="r" t="t"/>
              <a:pathLst>
                <a:path extrusionOk="0" h="536" w="620">
                  <a:moveTo>
                    <a:pt x="620" y="536"/>
                  </a:moveTo>
                  <a:cubicBezTo>
                    <a:pt x="404" y="314"/>
                    <a:pt x="196" y="138"/>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458" name="Google Shape;1458;p52"/>
            <p:cNvSpPr/>
            <p:nvPr/>
          </p:nvSpPr>
          <p:spPr>
            <a:xfrm>
              <a:off x="10020826" y="5579"/>
              <a:ext cx="2165350" cy="1358265"/>
            </a:xfrm>
            <a:custGeom>
              <a:rect b="b" l="l" r="r" t="t"/>
              <a:pathLst>
                <a:path extrusionOk="0" h="285" w="455">
                  <a:moveTo>
                    <a:pt x="0" y="0"/>
                  </a:moveTo>
                  <a:cubicBezTo>
                    <a:pt x="153" y="85"/>
                    <a:pt x="308" y="180"/>
                    <a:pt x="455" y="285"/>
                  </a:cubicBezTo>
                </a:path>
              </a:pathLst>
            </a:custGeom>
            <a:noFill/>
            <a:ln cap="flat" cmpd="sng" w="9525">
              <a:solidFill>
                <a:schemeClr val="dk1">
                  <a:alpha val="20000"/>
                </a:schemeClr>
              </a:solidFill>
              <a:prstDash val="dash"/>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459" name="Google Shape;1459;p52"/>
            <p:cNvSpPr/>
            <p:nvPr/>
          </p:nvSpPr>
          <p:spPr>
            <a:xfrm>
              <a:off x="11290826" y="5579"/>
              <a:ext cx="895350" cy="534687"/>
            </a:xfrm>
            <a:custGeom>
              <a:rect b="b" l="l" r="r" t="t"/>
              <a:pathLst>
                <a:path extrusionOk="0" h="112" w="188">
                  <a:moveTo>
                    <a:pt x="0" y="0"/>
                  </a:moveTo>
                  <a:cubicBezTo>
                    <a:pt x="63" y="36"/>
                    <a:pt x="126" y="73"/>
                    <a:pt x="188" y="112"/>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grpSp>
      <p:grpSp>
        <p:nvGrpSpPr>
          <p:cNvPr id="1460" name="Google Shape;1460;p52"/>
          <p:cNvGrpSpPr/>
          <p:nvPr/>
        </p:nvGrpSpPr>
        <p:grpSpPr>
          <a:xfrm>
            <a:off x="1251970" y="889862"/>
            <a:ext cx="6636259" cy="3358450"/>
            <a:chOff x="1669293" y="1186483"/>
            <a:chExt cx="8848345" cy="4477933"/>
          </a:xfrm>
        </p:grpSpPr>
        <p:sp>
          <p:nvSpPr>
            <p:cNvPr id="1461" name="Google Shape;1461;p52"/>
            <p:cNvSpPr/>
            <p:nvPr/>
          </p:nvSpPr>
          <p:spPr>
            <a:xfrm>
              <a:off x="1674042" y="1186483"/>
              <a:ext cx="8843596" cy="716184"/>
            </a:xfrm>
            <a:prstGeom prst="rect">
              <a:avLst/>
            </a:prstGeom>
            <a:solidFill>
              <a:schemeClr val="accent1"/>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462" name="Google Shape;1462;p52"/>
            <p:cNvSpPr/>
            <p:nvPr/>
          </p:nvSpPr>
          <p:spPr>
            <a:xfrm rot="10800000">
              <a:off x="5892384" y="5313353"/>
              <a:ext cx="407233" cy="351063"/>
            </a:xfrm>
            <a:prstGeom prst="triangle">
              <a:avLst>
                <a:gd fmla="val 50000" name="adj"/>
              </a:avLst>
            </a:prstGeom>
            <a:solidFill>
              <a:schemeClr val="accent1"/>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463" name="Google Shape;1463;p52"/>
            <p:cNvSpPr/>
            <p:nvPr/>
          </p:nvSpPr>
          <p:spPr>
            <a:xfrm>
              <a:off x="1669293" y="1991156"/>
              <a:ext cx="8845667" cy="3322196"/>
            </a:xfrm>
            <a:prstGeom prst="rect">
              <a:avLst/>
            </a:prstGeom>
            <a:solidFill>
              <a:schemeClr val="accent1"/>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grpSp>
      <p:sp>
        <p:nvSpPr>
          <p:cNvPr id="1464" name="Google Shape;1464;p52"/>
          <p:cNvSpPr/>
          <p:nvPr/>
        </p:nvSpPr>
        <p:spPr>
          <a:xfrm>
            <a:off x="0" y="0"/>
            <a:ext cx="9143772" cy="51435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Rockwell"/>
              <a:ea typeface="Rockwell"/>
              <a:cs typeface="Rockwell"/>
              <a:sym typeface="Rockwell"/>
            </a:endParaRPr>
          </a:p>
        </p:txBody>
      </p:sp>
      <p:grpSp>
        <p:nvGrpSpPr>
          <p:cNvPr id="1465" name="Google Shape;1465;p52"/>
          <p:cNvGrpSpPr/>
          <p:nvPr/>
        </p:nvGrpSpPr>
        <p:grpSpPr>
          <a:xfrm>
            <a:off x="-247255" y="-44532"/>
            <a:ext cx="9386888" cy="5192849"/>
            <a:chOff x="-329674" y="-51881"/>
            <a:chExt cx="12515851" cy="6923798"/>
          </a:xfrm>
        </p:grpSpPr>
        <p:sp>
          <p:nvSpPr>
            <p:cNvPr id="1466" name="Google Shape;1466;p52"/>
            <p:cNvSpPr/>
            <p:nvPr/>
          </p:nvSpPr>
          <p:spPr>
            <a:xfrm>
              <a:off x="-329674" y="1298404"/>
              <a:ext cx="9702800" cy="5573512"/>
            </a:xfrm>
            <a:custGeom>
              <a:rect b="b" l="l" r="r" t="t"/>
              <a:pathLst>
                <a:path extrusionOk="0" h="1169" w="2038">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1467" name="Google Shape;1467;p52"/>
            <p:cNvSpPr/>
            <p:nvPr/>
          </p:nvSpPr>
          <p:spPr>
            <a:xfrm>
              <a:off x="670451" y="2018236"/>
              <a:ext cx="7373938" cy="4848892"/>
            </a:xfrm>
            <a:custGeom>
              <a:rect b="b" l="l" r="r" t="t"/>
              <a:pathLst>
                <a:path extrusionOk="0" h="1017" w="1549">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1468" name="Google Shape;1468;p52"/>
            <p:cNvSpPr/>
            <p:nvPr/>
          </p:nvSpPr>
          <p:spPr>
            <a:xfrm>
              <a:off x="251351" y="1788400"/>
              <a:ext cx="8035925" cy="5083516"/>
            </a:xfrm>
            <a:custGeom>
              <a:rect b="b" l="l" r="r" t="t"/>
              <a:pathLst>
                <a:path extrusionOk="0" h="1066" w="1688">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cap="flat" cmpd="sng" w="9525">
              <a:solidFill>
                <a:schemeClr val="dk1">
                  <a:alpha val="20000"/>
                </a:schemeClr>
              </a:solidFill>
              <a:prstDash val="dash"/>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1469" name="Google Shape;1469;p52"/>
            <p:cNvSpPr/>
            <p:nvPr/>
          </p:nvSpPr>
          <p:spPr>
            <a:xfrm>
              <a:off x="-1061" y="549842"/>
              <a:ext cx="10334625" cy="6322075"/>
            </a:xfrm>
            <a:custGeom>
              <a:rect b="b" l="l" r="r" t="t"/>
              <a:pathLst>
                <a:path extrusionOk="0" h="1326" w="2171">
                  <a:moveTo>
                    <a:pt x="1873" y="1326"/>
                  </a:moveTo>
                  <a:cubicBezTo>
                    <a:pt x="2171" y="1045"/>
                    <a:pt x="1825" y="678"/>
                    <a:pt x="1609" y="473"/>
                  </a:cubicBezTo>
                  <a:cubicBezTo>
                    <a:pt x="1406" y="281"/>
                    <a:pt x="1159" y="116"/>
                    <a:pt x="880" y="63"/>
                  </a:cubicBezTo>
                  <a:cubicBezTo>
                    <a:pt x="545" y="0"/>
                    <a:pt x="214" y="161"/>
                    <a:pt x="0" y="423"/>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1470" name="Google Shape;1470;p52"/>
            <p:cNvSpPr/>
            <p:nvPr/>
          </p:nvSpPr>
          <p:spPr>
            <a:xfrm>
              <a:off x="3701" y="6186246"/>
              <a:ext cx="504825" cy="681527"/>
            </a:xfrm>
            <a:custGeom>
              <a:rect b="b" l="l" r="r" t="t"/>
              <a:pathLst>
                <a:path extrusionOk="0" h="143" w="106">
                  <a:moveTo>
                    <a:pt x="0" y="0"/>
                  </a:moveTo>
                  <a:cubicBezTo>
                    <a:pt x="35" y="54"/>
                    <a:pt x="70" y="101"/>
                    <a:pt x="106" y="143"/>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1471" name="Google Shape;1471;p52"/>
            <p:cNvSpPr/>
            <p:nvPr/>
          </p:nvSpPr>
          <p:spPr>
            <a:xfrm>
              <a:off x="-1061" y="-51881"/>
              <a:ext cx="11091863" cy="6923796"/>
            </a:xfrm>
            <a:custGeom>
              <a:rect b="b" l="l" r="r" t="t"/>
              <a:pathLst>
                <a:path extrusionOk="0" h="1452" w="2330">
                  <a:moveTo>
                    <a:pt x="2046" y="1452"/>
                  </a:moveTo>
                  <a:cubicBezTo>
                    <a:pt x="2330" y="1153"/>
                    <a:pt x="2049" y="821"/>
                    <a:pt x="1813" y="601"/>
                  </a:cubicBezTo>
                  <a:cubicBezTo>
                    <a:pt x="1569" y="375"/>
                    <a:pt x="1282" y="179"/>
                    <a:pt x="956" y="97"/>
                  </a:cubicBezTo>
                  <a:cubicBezTo>
                    <a:pt x="572" y="0"/>
                    <a:pt x="292" y="101"/>
                    <a:pt x="0" y="366"/>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1472" name="Google Shape;1472;p52"/>
            <p:cNvSpPr/>
            <p:nvPr/>
          </p:nvSpPr>
          <p:spPr>
            <a:xfrm>
              <a:off x="5426601" y="5579"/>
              <a:ext cx="5788025" cy="6847184"/>
            </a:xfrm>
            <a:custGeom>
              <a:rect b="b" l="l" r="r" t="t"/>
              <a:pathLst>
                <a:path extrusionOk="0" h="1436" w="1216">
                  <a:moveTo>
                    <a:pt x="1094" y="1436"/>
                  </a:moveTo>
                  <a:cubicBezTo>
                    <a:pt x="1216" y="1114"/>
                    <a:pt x="904" y="770"/>
                    <a:pt x="709" y="551"/>
                  </a:cubicBezTo>
                  <a:cubicBezTo>
                    <a:pt x="509" y="327"/>
                    <a:pt x="274" y="127"/>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1473" name="Google Shape;1473;p52"/>
            <p:cNvSpPr/>
            <p:nvPr/>
          </p:nvSpPr>
          <p:spPr>
            <a:xfrm>
              <a:off x="-1061" y="5579"/>
              <a:ext cx="1057275" cy="614491"/>
            </a:xfrm>
            <a:custGeom>
              <a:rect b="b" l="l" r="r" t="t"/>
              <a:pathLst>
                <a:path extrusionOk="0" h="129" w="222">
                  <a:moveTo>
                    <a:pt x="222" y="0"/>
                  </a:moveTo>
                  <a:cubicBezTo>
                    <a:pt x="152" y="35"/>
                    <a:pt x="76" y="78"/>
                    <a:pt x="0" y="129"/>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1474" name="Google Shape;1474;p52"/>
            <p:cNvSpPr/>
            <p:nvPr/>
          </p:nvSpPr>
          <p:spPr>
            <a:xfrm>
              <a:off x="5821889" y="5579"/>
              <a:ext cx="5588000" cy="6866337"/>
            </a:xfrm>
            <a:custGeom>
              <a:rect b="b" l="l" r="r" t="t"/>
              <a:pathLst>
                <a:path extrusionOk="0" h="1440" w="1174">
                  <a:moveTo>
                    <a:pt x="1067" y="1440"/>
                  </a:moveTo>
                  <a:cubicBezTo>
                    <a:pt x="1174" y="1124"/>
                    <a:pt x="887" y="797"/>
                    <a:pt x="698" y="577"/>
                  </a:cubicBezTo>
                  <a:cubicBezTo>
                    <a:pt x="500" y="348"/>
                    <a:pt x="270" y="141"/>
                    <a:pt x="0" y="0"/>
                  </a:cubicBezTo>
                </a:path>
              </a:pathLst>
            </a:custGeom>
            <a:noFill/>
            <a:ln cap="flat" cmpd="sng" w="9525">
              <a:solidFill>
                <a:schemeClr val="dk1">
                  <a:alpha val="20000"/>
                </a:schemeClr>
              </a:solidFill>
              <a:prstDash val="dash"/>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1475" name="Google Shape;1475;p52"/>
            <p:cNvSpPr/>
            <p:nvPr/>
          </p:nvSpPr>
          <p:spPr>
            <a:xfrm>
              <a:off x="3701" y="790"/>
              <a:ext cx="595313" cy="352734"/>
            </a:xfrm>
            <a:custGeom>
              <a:rect b="b" l="l" r="r" t="t"/>
              <a:pathLst>
                <a:path extrusionOk="0" h="74" w="125">
                  <a:moveTo>
                    <a:pt x="125" y="0"/>
                  </a:moveTo>
                  <a:cubicBezTo>
                    <a:pt x="85" y="22"/>
                    <a:pt x="43" y="47"/>
                    <a:pt x="0" y="74"/>
                  </a:cubicBezTo>
                </a:path>
              </a:pathLst>
            </a:custGeom>
            <a:noFill/>
            <a:ln cap="flat" cmpd="sng" w="9525">
              <a:solidFill>
                <a:schemeClr val="dk1">
                  <a:alpha val="20000"/>
                </a:schemeClr>
              </a:solidFill>
              <a:prstDash val="dash"/>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1476" name="Google Shape;1476;p52"/>
            <p:cNvSpPr/>
            <p:nvPr/>
          </p:nvSpPr>
          <p:spPr>
            <a:xfrm>
              <a:off x="6012389" y="5579"/>
              <a:ext cx="5497513" cy="6866337"/>
            </a:xfrm>
            <a:custGeom>
              <a:rect b="b" l="l" r="r" t="t"/>
              <a:pathLst>
                <a:path extrusionOk="0" h="1440" w="1155">
                  <a:moveTo>
                    <a:pt x="1056" y="1440"/>
                  </a:moveTo>
                  <a:cubicBezTo>
                    <a:pt x="1155" y="1123"/>
                    <a:pt x="875" y="801"/>
                    <a:pt x="686" y="580"/>
                  </a:cubicBezTo>
                  <a:cubicBezTo>
                    <a:pt x="491" y="352"/>
                    <a:pt x="264" y="145"/>
                    <a:pt x="0" y="0"/>
                  </a:cubicBezTo>
                </a:path>
              </a:pathLst>
            </a:custGeom>
            <a:noFill/>
            <a:ln cap="flat" cmpd="sng" w="12700">
              <a:solidFill>
                <a:schemeClr val="dk1">
                  <a:alpha val="20000"/>
                </a:schemeClr>
              </a:solidFill>
              <a:prstDash val="dashDot"/>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1477" name="Google Shape;1477;p52"/>
            <p:cNvSpPr/>
            <p:nvPr/>
          </p:nvSpPr>
          <p:spPr>
            <a:xfrm>
              <a:off x="-1061" y="5579"/>
              <a:ext cx="357188" cy="213875"/>
            </a:xfrm>
            <a:custGeom>
              <a:rect b="b" l="l" r="r" t="t"/>
              <a:pathLst>
                <a:path extrusionOk="0" h="45" w="75">
                  <a:moveTo>
                    <a:pt x="75" y="0"/>
                  </a:moveTo>
                  <a:cubicBezTo>
                    <a:pt x="50" y="14"/>
                    <a:pt x="25" y="29"/>
                    <a:pt x="0" y="45"/>
                  </a:cubicBezTo>
                </a:path>
              </a:pathLst>
            </a:custGeom>
            <a:noFill/>
            <a:ln cap="flat" cmpd="sng" w="12700">
              <a:solidFill>
                <a:schemeClr val="dk1">
                  <a:alpha val="20000"/>
                </a:schemeClr>
              </a:solidFill>
              <a:prstDash val="dashDot"/>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1478" name="Google Shape;1478;p52"/>
            <p:cNvSpPr/>
            <p:nvPr/>
          </p:nvSpPr>
          <p:spPr>
            <a:xfrm>
              <a:off x="6210826" y="790"/>
              <a:ext cx="5522913" cy="6871126"/>
            </a:xfrm>
            <a:custGeom>
              <a:rect b="b" l="l" r="r" t="t"/>
              <a:pathLst>
                <a:path extrusionOk="0" h="1441" w="1160">
                  <a:moveTo>
                    <a:pt x="1053" y="1441"/>
                  </a:moveTo>
                  <a:cubicBezTo>
                    <a:pt x="1160" y="1129"/>
                    <a:pt x="892" y="817"/>
                    <a:pt x="705" y="599"/>
                  </a:cubicBezTo>
                  <a:cubicBezTo>
                    <a:pt x="503" y="365"/>
                    <a:pt x="270" y="152"/>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1479" name="Google Shape;1479;p52"/>
            <p:cNvSpPr/>
            <p:nvPr/>
          </p:nvSpPr>
          <p:spPr>
            <a:xfrm>
              <a:off x="6463239" y="5579"/>
              <a:ext cx="5413375" cy="6866337"/>
            </a:xfrm>
            <a:custGeom>
              <a:rect b="b" l="l" r="r" t="t"/>
              <a:pathLst>
                <a:path extrusionOk="0" h="1440" w="1137">
                  <a:moveTo>
                    <a:pt x="1040" y="1440"/>
                  </a:moveTo>
                  <a:cubicBezTo>
                    <a:pt x="1137" y="1131"/>
                    <a:pt x="883" y="828"/>
                    <a:pt x="698" y="611"/>
                  </a:cubicBezTo>
                  <a:cubicBezTo>
                    <a:pt x="498" y="375"/>
                    <a:pt x="268" y="159"/>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1480" name="Google Shape;1480;p52"/>
            <p:cNvSpPr/>
            <p:nvPr/>
          </p:nvSpPr>
          <p:spPr>
            <a:xfrm>
              <a:off x="6877576" y="5579"/>
              <a:ext cx="5037138" cy="6861550"/>
            </a:xfrm>
            <a:custGeom>
              <a:rect b="b" l="l" r="r" t="t"/>
              <a:pathLst>
                <a:path extrusionOk="0" h="1439" w="1058">
                  <a:moveTo>
                    <a:pt x="1011" y="1439"/>
                  </a:moveTo>
                  <a:cubicBezTo>
                    <a:pt x="1058" y="1131"/>
                    <a:pt x="825" y="841"/>
                    <a:pt x="648" y="617"/>
                  </a:cubicBezTo>
                  <a:cubicBezTo>
                    <a:pt x="462" y="383"/>
                    <a:pt x="248" y="168"/>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1481" name="Google Shape;1481;p52"/>
            <p:cNvSpPr/>
            <p:nvPr/>
          </p:nvSpPr>
          <p:spPr>
            <a:xfrm>
              <a:off x="8768289" y="5579"/>
              <a:ext cx="3417888" cy="2742066"/>
            </a:xfrm>
            <a:custGeom>
              <a:rect b="b" l="l" r="r" t="t"/>
              <a:pathLst>
                <a:path extrusionOk="0" h="575" w="718">
                  <a:moveTo>
                    <a:pt x="718" y="575"/>
                  </a:moveTo>
                  <a:cubicBezTo>
                    <a:pt x="500" y="360"/>
                    <a:pt x="260" y="163"/>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1482" name="Google Shape;1482;p52"/>
            <p:cNvSpPr/>
            <p:nvPr/>
          </p:nvSpPr>
          <p:spPr>
            <a:xfrm>
              <a:off x="9235014" y="10367"/>
              <a:ext cx="2951163" cy="2555325"/>
            </a:xfrm>
            <a:custGeom>
              <a:rect b="b" l="l" r="r" t="t"/>
              <a:pathLst>
                <a:path extrusionOk="0" h="536" w="620">
                  <a:moveTo>
                    <a:pt x="620" y="536"/>
                  </a:moveTo>
                  <a:cubicBezTo>
                    <a:pt x="404" y="314"/>
                    <a:pt x="196" y="138"/>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1483" name="Google Shape;1483;p52"/>
            <p:cNvSpPr/>
            <p:nvPr/>
          </p:nvSpPr>
          <p:spPr>
            <a:xfrm>
              <a:off x="10020826" y="5579"/>
              <a:ext cx="2165350" cy="1358265"/>
            </a:xfrm>
            <a:custGeom>
              <a:rect b="b" l="l" r="r" t="t"/>
              <a:pathLst>
                <a:path extrusionOk="0" h="285" w="455">
                  <a:moveTo>
                    <a:pt x="0" y="0"/>
                  </a:moveTo>
                  <a:cubicBezTo>
                    <a:pt x="153" y="85"/>
                    <a:pt x="308" y="180"/>
                    <a:pt x="455" y="285"/>
                  </a:cubicBezTo>
                </a:path>
              </a:pathLst>
            </a:custGeom>
            <a:noFill/>
            <a:ln cap="flat" cmpd="sng" w="9525">
              <a:solidFill>
                <a:schemeClr val="dk1">
                  <a:alpha val="20000"/>
                </a:schemeClr>
              </a:solidFill>
              <a:prstDash val="dash"/>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1484" name="Google Shape;1484;p52"/>
            <p:cNvSpPr/>
            <p:nvPr/>
          </p:nvSpPr>
          <p:spPr>
            <a:xfrm>
              <a:off x="11290826" y="5579"/>
              <a:ext cx="895350" cy="534687"/>
            </a:xfrm>
            <a:custGeom>
              <a:rect b="b" l="l" r="r" t="t"/>
              <a:pathLst>
                <a:path extrusionOk="0" h="112" w="188">
                  <a:moveTo>
                    <a:pt x="0" y="0"/>
                  </a:moveTo>
                  <a:cubicBezTo>
                    <a:pt x="63" y="36"/>
                    <a:pt x="126" y="73"/>
                    <a:pt x="188" y="112"/>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grpSp>
      <p:sp>
        <p:nvSpPr>
          <p:cNvPr id="1485" name="Google Shape;1485;p52"/>
          <p:cNvSpPr txBox="1"/>
          <p:nvPr>
            <p:ph type="title"/>
          </p:nvPr>
        </p:nvSpPr>
        <p:spPr>
          <a:xfrm>
            <a:off x="1535845" y="3461176"/>
            <a:ext cx="6061470" cy="966379"/>
          </a:xfrm>
          <a:prstGeom prst="rect">
            <a:avLst/>
          </a:prstGeom>
          <a:noFill/>
          <a:ln>
            <a:noFill/>
          </a:ln>
        </p:spPr>
        <p:txBody>
          <a:bodyPr anchorCtr="0" anchor="b" bIns="0" lIns="171450" spcFirstLastPara="1" rIns="171450" wrap="square" tIns="171450">
            <a:noAutofit/>
          </a:bodyPr>
          <a:lstStyle/>
          <a:p>
            <a:pPr indent="0" lvl="0" marL="0" rtl="0" algn="ctr">
              <a:lnSpc>
                <a:spcPct val="80000"/>
              </a:lnSpc>
              <a:spcBef>
                <a:spcPts val="0"/>
              </a:spcBef>
              <a:spcAft>
                <a:spcPts val="0"/>
              </a:spcAft>
              <a:buClr>
                <a:schemeClr val="dk2"/>
              </a:buClr>
              <a:buSzPts val="2100"/>
              <a:buFont typeface="Calibri"/>
              <a:buNone/>
            </a:pPr>
            <a:r>
              <a:rPr lang="en" sz="2100">
                <a:solidFill>
                  <a:schemeClr val="dk2"/>
                </a:solidFill>
              </a:rPr>
              <a:t>Teaching is hard because…</a:t>
            </a:r>
            <a:br>
              <a:rPr lang="en" sz="2100">
                <a:solidFill>
                  <a:schemeClr val="dk2"/>
                </a:solidFill>
              </a:rPr>
            </a:br>
            <a:br>
              <a:rPr lang="en" sz="2100">
                <a:solidFill>
                  <a:schemeClr val="dk2"/>
                </a:solidFill>
              </a:rPr>
            </a:br>
            <a:r>
              <a:rPr lang="en" sz="2100">
                <a:solidFill>
                  <a:schemeClr val="dk2"/>
                </a:solidFill>
              </a:rPr>
              <a:t>Some Days You Just Have to Persevere</a:t>
            </a:r>
            <a:endParaRPr sz="1100"/>
          </a:p>
        </p:txBody>
      </p:sp>
      <p:sp>
        <p:nvSpPr>
          <p:cNvPr id="1486" name="Google Shape;1486;p52"/>
          <p:cNvSpPr/>
          <p:nvPr/>
        </p:nvSpPr>
        <p:spPr>
          <a:xfrm rot="10800000">
            <a:off x="4419288" y="3290106"/>
            <a:ext cx="305425" cy="263297"/>
          </a:xfrm>
          <a:prstGeom prst="triangle">
            <a:avLst>
              <a:gd fmla="val 50000" name="adj"/>
            </a:avLst>
          </a:prstGeom>
          <a:solidFill>
            <a:srgbClr val="EEBE7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Rockwell"/>
              <a:ea typeface="Rockwell"/>
              <a:cs typeface="Rockwell"/>
              <a:sym typeface="Rockwell"/>
            </a:endParaRPr>
          </a:p>
        </p:txBody>
      </p:sp>
      <p:sp>
        <p:nvSpPr>
          <p:cNvPr id="1487" name="Google Shape;1487;p52"/>
          <p:cNvSpPr/>
          <p:nvPr/>
        </p:nvSpPr>
        <p:spPr>
          <a:xfrm>
            <a:off x="2289635" y="715945"/>
            <a:ext cx="4564730" cy="2574161"/>
          </a:xfrm>
          <a:prstGeom prst="rect">
            <a:avLst/>
          </a:prstGeom>
          <a:solidFill>
            <a:schemeClr val="lt1"/>
          </a:solidFill>
          <a:ln cap="flat" cmpd="sng" w="19050">
            <a:solidFill>
              <a:srgbClr val="EEBE7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Rockwell"/>
              <a:ea typeface="Rockwell"/>
              <a:cs typeface="Rockwell"/>
              <a:sym typeface="Rockwell"/>
            </a:endParaRPr>
          </a:p>
        </p:txBody>
      </p:sp>
      <p:pic>
        <p:nvPicPr>
          <p:cNvPr descr="A group of people in a tennis match &#10; &#10;Description automatically generated" id="1488" name="Google Shape;1488;p52"/>
          <p:cNvPicPr preferRelativeResize="0"/>
          <p:nvPr>
            <p:ph idx="1" type="body"/>
          </p:nvPr>
        </p:nvPicPr>
        <p:blipFill rotWithShape="1">
          <a:blip r:embed="rId3">
            <a:alphaModFix/>
          </a:blip>
          <a:srcRect b="2" l="0" r="1" t="8796"/>
          <a:stretch/>
        </p:blipFill>
        <p:spPr>
          <a:xfrm>
            <a:off x="2411730" y="840594"/>
            <a:ext cx="4320540" cy="2324862"/>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93" name="Shape 1493"/>
        <p:cNvGrpSpPr/>
        <p:nvPr/>
      </p:nvGrpSpPr>
      <p:grpSpPr>
        <a:xfrm>
          <a:off x="0" y="0"/>
          <a:ext cx="0" cy="0"/>
          <a:chOff x="0" y="0"/>
          <a:chExt cx="0" cy="0"/>
        </a:xfrm>
      </p:grpSpPr>
      <p:sp>
        <p:nvSpPr>
          <p:cNvPr id="1494" name="Google Shape;1494;p53"/>
          <p:cNvSpPr/>
          <p:nvPr/>
        </p:nvSpPr>
        <p:spPr>
          <a:xfrm>
            <a:off x="0" y="0"/>
            <a:ext cx="9143772" cy="51435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Rockwell"/>
              <a:ea typeface="Rockwell"/>
              <a:cs typeface="Rockwell"/>
              <a:sym typeface="Rockwell"/>
            </a:endParaRPr>
          </a:p>
        </p:txBody>
      </p:sp>
      <p:grpSp>
        <p:nvGrpSpPr>
          <p:cNvPr id="1495" name="Google Shape;1495;p53"/>
          <p:cNvGrpSpPr/>
          <p:nvPr/>
        </p:nvGrpSpPr>
        <p:grpSpPr>
          <a:xfrm>
            <a:off x="-313135" y="0"/>
            <a:ext cx="9438086" cy="5139928"/>
            <a:chOff x="-417513" y="0"/>
            <a:chExt cx="12584114" cy="6853238"/>
          </a:xfrm>
        </p:grpSpPr>
        <p:sp>
          <p:nvSpPr>
            <p:cNvPr id="1496" name="Google Shape;1496;p53"/>
            <p:cNvSpPr/>
            <p:nvPr/>
          </p:nvSpPr>
          <p:spPr>
            <a:xfrm>
              <a:off x="1306513" y="0"/>
              <a:ext cx="3862388" cy="6843713"/>
            </a:xfrm>
            <a:custGeom>
              <a:rect b="b" l="l" r="r" t="t"/>
              <a:pathLst>
                <a:path extrusionOk="0" h="1440" w="813">
                  <a:moveTo>
                    <a:pt x="813" y="0"/>
                  </a:moveTo>
                  <a:cubicBezTo>
                    <a:pt x="331" y="221"/>
                    <a:pt x="0" y="1039"/>
                    <a:pt x="435" y="1440"/>
                  </a:cubicBezTo>
                </a:path>
              </a:pathLst>
            </a:custGeom>
            <a:noFill/>
            <a:ln cap="flat" cmpd="sng" w="9525">
              <a:solidFill>
                <a:schemeClr val="dk1">
                  <a:alpha val="14901"/>
                </a:schemeClr>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1497" name="Google Shape;1497;p53"/>
            <p:cNvSpPr/>
            <p:nvPr/>
          </p:nvSpPr>
          <p:spPr>
            <a:xfrm>
              <a:off x="10626725" y="9525"/>
              <a:ext cx="1539875" cy="555625"/>
            </a:xfrm>
            <a:custGeom>
              <a:rect b="b" l="l" r="r" t="t"/>
              <a:pathLst>
                <a:path extrusionOk="0" h="117" w="324">
                  <a:moveTo>
                    <a:pt x="324" y="117"/>
                  </a:moveTo>
                  <a:cubicBezTo>
                    <a:pt x="223" y="64"/>
                    <a:pt x="107" y="28"/>
                    <a:pt x="0" y="0"/>
                  </a:cubicBezTo>
                </a:path>
              </a:pathLst>
            </a:custGeom>
            <a:noFill/>
            <a:ln cap="flat" cmpd="sng" w="9525">
              <a:solidFill>
                <a:schemeClr val="dk1">
                  <a:alpha val="14901"/>
                </a:schemeClr>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1498" name="Google Shape;1498;p53"/>
            <p:cNvSpPr/>
            <p:nvPr/>
          </p:nvSpPr>
          <p:spPr>
            <a:xfrm>
              <a:off x="10247313" y="5013325"/>
              <a:ext cx="1919288" cy="1830388"/>
            </a:xfrm>
            <a:custGeom>
              <a:rect b="b" l="l" r="r" t="t"/>
              <a:pathLst>
                <a:path extrusionOk="0" h="385" w="404">
                  <a:moveTo>
                    <a:pt x="0" y="385"/>
                  </a:moveTo>
                  <a:cubicBezTo>
                    <a:pt x="146" y="272"/>
                    <a:pt x="285" y="142"/>
                    <a:pt x="404" y="0"/>
                  </a:cubicBezTo>
                </a:path>
              </a:pathLst>
            </a:custGeom>
            <a:noFill/>
            <a:ln cap="flat" cmpd="sng" w="9525">
              <a:solidFill>
                <a:schemeClr val="dk1">
                  <a:alpha val="14901"/>
                </a:schemeClr>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1499" name="Google Shape;1499;p53"/>
            <p:cNvSpPr/>
            <p:nvPr/>
          </p:nvSpPr>
          <p:spPr>
            <a:xfrm>
              <a:off x="1120775" y="0"/>
              <a:ext cx="3676650" cy="6843713"/>
            </a:xfrm>
            <a:custGeom>
              <a:rect b="b" l="l" r="r" t="t"/>
              <a:pathLst>
                <a:path extrusionOk="0" h="1440" w="774">
                  <a:moveTo>
                    <a:pt x="774" y="0"/>
                  </a:moveTo>
                  <a:cubicBezTo>
                    <a:pt x="312" y="240"/>
                    <a:pt x="0" y="1034"/>
                    <a:pt x="411" y="1440"/>
                  </a:cubicBezTo>
                </a:path>
              </a:pathLst>
            </a:custGeom>
            <a:noFill/>
            <a:ln cap="flat" cmpd="sng" w="9525">
              <a:solidFill>
                <a:schemeClr val="dk1">
                  <a:alpha val="14901"/>
                </a:schemeClr>
              </a:solidFill>
              <a:prstDash val="dash"/>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1500" name="Google Shape;1500;p53"/>
            <p:cNvSpPr/>
            <p:nvPr/>
          </p:nvSpPr>
          <p:spPr>
            <a:xfrm>
              <a:off x="11202988" y="9525"/>
              <a:ext cx="963613" cy="366713"/>
            </a:xfrm>
            <a:custGeom>
              <a:rect b="b" l="l" r="r" t="t"/>
              <a:pathLst>
                <a:path extrusionOk="0" h="77" w="203">
                  <a:moveTo>
                    <a:pt x="203" y="77"/>
                  </a:moveTo>
                  <a:cubicBezTo>
                    <a:pt x="138" y="46"/>
                    <a:pt x="68" y="21"/>
                    <a:pt x="0" y="0"/>
                  </a:cubicBezTo>
                </a:path>
              </a:pathLst>
            </a:custGeom>
            <a:noFill/>
            <a:ln cap="flat" cmpd="sng" w="9525">
              <a:solidFill>
                <a:schemeClr val="dk1">
                  <a:alpha val="14901"/>
                </a:schemeClr>
              </a:solidFill>
              <a:prstDash val="dash"/>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1501" name="Google Shape;1501;p53"/>
            <p:cNvSpPr/>
            <p:nvPr/>
          </p:nvSpPr>
          <p:spPr>
            <a:xfrm>
              <a:off x="10494963" y="5275263"/>
              <a:ext cx="1666875" cy="1577975"/>
            </a:xfrm>
            <a:custGeom>
              <a:rect b="b" l="l" r="r" t="t"/>
              <a:pathLst>
                <a:path extrusionOk="0" h="332" w="351">
                  <a:moveTo>
                    <a:pt x="0" y="332"/>
                  </a:moveTo>
                  <a:cubicBezTo>
                    <a:pt x="125" y="232"/>
                    <a:pt x="245" y="121"/>
                    <a:pt x="351" y="0"/>
                  </a:cubicBezTo>
                </a:path>
              </a:pathLst>
            </a:custGeom>
            <a:noFill/>
            <a:ln cap="flat" cmpd="sng" w="9525">
              <a:solidFill>
                <a:schemeClr val="dk1">
                  <a:alpha val="14901"/>
                </a:schemeClr>
              </a:solidFill>
              <a:prstDash val="dash"/>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1502" name="Google Shape;1502;p53"/>
            <p:cNvSpPr/>
            <p:nvPr/>
          </p:nvSpPr>
          <p:spPr>
            <a:xfrm>
              <a:off x="1001713" y="0"/>
              <a:ext cx="3621088" cy="6843713"/>
            </a:xfrm>
            <a:custGeom>
              <a:rect b="b" l="l" r="r" t="t"/>
              <a:pathLst>
                <a:path extrusionOk="0" h="1440" w="762">
                  <a:moveTo>
                    <a:pt x="762" y="0"/>
                  </a:moveTo>
                  <a:cubicBezTo>
                    <a:pt x="308" y="245"/>
                    <a:pt x="0" y="1033"/>
                    <a:pt x="403" y="1440"/>
                  </a:cubicBezTo>
                </a:path>
              </a:pathLst>
            </a:custGeom>
            <a:noFill/>
            <a:ln cap="flat" cmpd="sng" w="9525">
              <a:solidFill>
                <a:schemeClr val="dk1">
                  <a:alpha val="14901"/>
                </a:schemeClr>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1503" name="Google Shape;1503;p53"/>
            <p:cNvSpPr/>
            <p:nvPr/>
          </p:nvSpPr>
          <p:spPr>
            <a:xfrm>
              <a:off x="11501438" y="9525"/>
              <a:ext cx="665163" cy="257175"/>
            </a:xfrm>
            <a:custGeom>
              <a:rect b="b" l="l" r="r" t="t"/>
              <a:pathLst>
                <a:path extrusionOk="0" h="54" w="140">
                  <a:moveTo>
                    <a:pt x="140" y="54"/>
                  </a:moveTo>
                  <a:cubicBezTo>
                    <a:pt x="95" y="34"/>
                    <a:pt x="48" y="16"/>
                    <a:pt x="0" y="0"/>
                  </a:cubicBezTo>
                </a:path>
              </a:pathLst>
            </a:custGeom>
            <a:noFill/>
            <a:ln cap="flat" cmpd="sng" w="9525">
              <a:solidFill>
                <a:schemeClr val="dk1">
                  <a:alpha val="14901"/>
                </a:schemeClr>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1504" name="Google Shape;1504;p53"/>
            <p:cNvSpPr/>
            <p:nvPr/>
          </p:nvSpPr>
          <p:spPr>
            <a:xfrm>
              <a:off x="10641013" y="5408613"/>
              <a:ext cx="1525588" cy="1435100"/>
            </a:xfrm>
            <a:custGeom>
              <a:rect b="b" l="l" r="r" t="t"/>
              <a:pathLst>
                <a:path extrusionOk="0" h="302" w="321">
                  <a:moveTo>
                    <a:pt x="0" y="302"/>
                  </a:moveTo>
                  <a:cubicBezTo>
                    <a:pt x="114" y="210"/>
                    <a:pt x="223" y="109"/>
                    <a:pt x="321" y="0"/>
                  </a:cubicBezTo>
                </a:path>
              </a:pathLst>
            </a:custGeom>
            <a:noFill/>
            <a:ln cap="flat" cmpd="sng" w="9525">
              <a:solidFill>
                <a:schemeClr val="dk1">
                  <a:alpha val="14901"/>
                </a:schemeClr>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1505" name="Google Shape;1505;p53"/>
            <p:cNvSpPr/>
            <p:nvPr/>
          </p:nvSpPr>
          <p:spPr>
            <a:xfrm>
              <a:off x="1001713" y="0"/>
              <a:ext cx="3244850" cy="6843713"/>
            </a:xfrm>
            <a:custGeom>
              <a:rect b="b" l="l" r="r" t="t"/>
              <a:pathLst>
                <a:path extrusionOk="0" h="1440" w="683">
                  <a:moveTo>
                    <a:pt x="683" y="0"/>
                  </a:moveTo>
                  <a:cubicBezTo>
                    <a:pt x="258" y="256"/>
                    <a:pt x="0" y="1041"/>
                    <a:pt x="355" y="1440"/>
                  </a:cubicBezTo>
                </a:path>
              </a:pathLst>
            </a:custGeom>
            <a:noFill/>
            <a:ln cap="flat" cmpd="sng" w="9525">
              <a:solidFill>
                <a:schemeClr val="dk1">
                  <a:alpha val="14901"/>
                </a:schemeClr>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1506" name="Google Shape;1506;p53"/>
            <p:cNvSpPr/>
            <p:nvPr/>
          </p:nvSpPr>
          <p:spPr>
            <a:xfrm>
              <a:off x="10802938" y="5518150"/>
              <a:ext cx="1363663" cy="1325563"/>
            </a:xfrm>
            <a:custGeom>
              <a:rect b="b" l="l" r="r" t="t"/>
              <a:pathLst>
                <a:path extrusionOk="0" h="279" w="287">
                  <a:moveTo>
                    <a:pt x="0" y="279"/>
                  </a:moveTo>
                  <a:cubicBezTo>
                    <a:pt x="101" y="193"/>
                    <a:pt x="198" y="100"/>
                    <a:pt x="287" y="0"/>
                  </a:cubicBezTo>
                </a:path>
              </a:pathLst>
            </a:custGeom>
            <a:noFill/>
            <a:ln cap="flat" cmpd="sng" w="9525">
              <a:solidFill>
                <a:schemeClr val="dk1">
                  <a:alpha val="14901"/>
                </a:schemeClr>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1507" name="Google Shape;1507;p53"/>
            <p:cNvSpPr/>
            <p:nvPr/>
          </p:nvSpPr>
          <p:spPr>
            <a:xfrm>
              <a:off x="889000" y="0"/>
              <a:ext cx="3230563" cy="6843713"/>
            </a:xfrm>
            <a:custGeom>
              <a:rect b="b" l="l" r="r" t="t"/>
              <a:pathLst>
                <a:path extrusionOk="0" h="1440" w="680">
                  <a:moveTo>
                    <a:pt x="680" y="0"/>
                  </a:moveTo>
                  <a:cubicBezTo>
                    <a:pt x="257" y="265"/>
                    <a:pt x="0" y="1026"/>
                    <a:pt x="337" y="1440"/>
                  </a:cubicBezTo>
                </a:path>
              </a:pathLst>
            </a:custGeom>
            <a:noFill/>
            <a:ln cap="flat" cmpd="sng" w="9525">
              <a:solidFill>
                <a:schemeClr val="dk1">
                  <a:alpha val="14901"/>
                </a:schemeClr>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1508" name="Google Shape;1508;p53"/>
            <p:cNvSpPr/>
            <p:nvPr/>
          </p:nvSpPr>
          <p:spPr>
            <a:xfrm>
              <a:off x="10979150" y="5694363"/>
              <a:ext cx="1187450" cy="1149350"/>
            </a:xfrm>
            <a:custGeom>
              <a:rect b="b" l="l" r="r" t="t"/>
              <a:pathLst>
                <a:path extrusionOk="0" h="242" w="250">
                  <a:moveTo>
                    <a:pt x="0" y="242"/>
                  </a:moveTo>
                  <a:cubicBezTo>
                    <a:pt x="88" y="166"/>
                    <a:pt x="172" y="85"/>
                    <a:pt x="250" y="0"/>
                  </a:cubicBezTo>
                </a:path>
              </a:pathLst>
            </a:custGeom>
            <a:noFill/>
            <a:ln cap="flat" cmpd="sng" w="9525">
              <a:solidFill>
                <a:schemeClr val="dk1">
                  <a:alpha val="14901"/>
                </a:schemeClr>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1509" name="Google Shape;1509;p53"/>
            <p:cNvSpPr/>
            <p:nvPr/>
          </p:nvSpPr>
          <p:spPr>
            <a:xfrm>
              <a:off x="484188" y="0"/>
              <a:ext cx="3421063" cy="6843713"/>
            </a:xfrm>
            <a:custGeom>
              <a:rect b="b" l="l" r="r" t="t"/>
              <a:pathLst>
                <a:path extrusionOk="0" h="1440" w="720">
                  <a:moveTo>
                    <a:pt x="720" y="0"/>
                  </a:moveTo>
                  <a:cubicBezTo>
                    <a:pt x="316" y="282"/>
                    <a:pt x="0" y="1018"/>
                    <a:pt x="362" y="1440"/>
                  </a:cubicBezTo>
                </a:path>
              </a:pathLst>
            </a:custGeom>
            <a:noFill/>
            <a:ln cap="flat" cmpd="sng" w="9525">
              <a:solidFill>
                <a:schemeClr val="dk1">
                  <a:alpha val="14901"/>
                </a:schemeClr>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1510" name="Google Shape;1510;p53"/>
            <p:cNvSpPr/>
            <p:nvPr/>
          </p:nvSpPr>
          <p:spPr>
            <a:xfrm>
              <a:off x="11287125" y="6049963"/>
              <a:ext cx="879475" cy="793750"/>
            </a:xfrm>
            <a:custGeom>
              <a:rect b="b" l="l" r="r" t="t"/>
              <a:pathLst>
                <a:path extrusionOk="0" h="167" w="185">
                  <a:moveTo>
                    <a:pt x="0" y="167"/>
                  </a:moveTo>
                  <a:cubicBezTo>
                    <a:pt x="63" y="114"/>
                    <a:pt x="125" y="58"/>
                    <a:pt x="185" y="0"/>
                  </a:cubicBezTo>
                </a:path>
              </a:pathLst>
            </a:custGeom>
            <a:noFill/>
            <a:ln cap="flat" cmpd="sng" w="9525">
              <a:solidFill>
                <a:schemeClr val="dk1">
                  <a:alpha val="14901"/>
                </a:schemeClr>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1511" name="Google Shape;1511;p53"/>
            <p:cNvSpPr/>
            <p:nvPr/>
          </p:nvSpPr>
          <p:spPr>
            <a:xfrm>
              <a:off x="598488" y="0"/>
              <a:ext cx="2717800" cy="6843713"/>
            </a:xfrm>
            <a:custGeom>
              <a:rect b="b" l="l" r="r" t="t"/>
              <a:pathLst>
                <a:path extrusionOk="0" h="1440" w="572">
                  <a:moveTo>
                    <a:pt x="572" y="0"/>
                  </a:moveTo>
                  <a:cubicBezTo>
                    <a:pt x="213" y="320"/>
                    <a:pt x="0" y="979"/>
                    <a:pt x="164" y="1440"/>
                  </a:cubicBezTo>
                </a:path>
              </a:pathLst>
            </a:custGeom>
            <a:noFill/>
            <a:ln cap="flat" cmpd="sng" w="12700">
              <a:solidFill>
                <a:schemeClr val="dk1">
                  <a:alpha val="14901"/>
                </a:schemeClr>
              </a:solidFill>
              <a:prstDash val="dashDot"/>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1512" name="Google Shape;1512;p53"/>
            <p:cNvSpPr/>
            <p:nvPr/>
          </p:nvSpPr>
          <p:spPr>
            <a:xfrm>
              <a:off x="261938" y="0"/>
              <a:ext cx="2944813" cy="6843713"/>
            </a:xfrm>
            <a:custGeom>
              <a:rect b="b" l="l" r="r" t="t"/>
              <a:pathLst>
                <a:path extrusionOk="0" h="1440" w="620">
                  <a:moveTo>
                    <a:pt x="620" y="0"/>
                  </a:moveTo>
                  <a:cubicBezTo>
                    <a:pt x="248" y="325"/>
                    <a:pt x="0" y="960"/>
                    <a:pt x="186" y="1440"/>
                  </a:cubicBezTo>
                </a:path>
              </a:pathLst>
            </a:custGeom>
            <a:noFill/>
            <a:ln cap="flat" cmpd="sng" w="9525">
              <a:solidFill>
                <a:schemeClr val="dk1">
                  <a:alpha val="14901"/>
                </a:schemeClr>
              </a:solidFill>
              <a:prstDash val="lgDash"/>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1513" name="Google Shape;1513;p53"/>
            <p:cNvSpPr/>
            <p:nvPr/>
          </p:nvSpPr>
          <p:spPr>
            <a:xfrm>
              <a:off x="-417513" y="0"/>
              <a:ext cx="2403475" cy="6843713"/>
            </a:xfrm>
            <a:custGeom>
              <a:rect b="b" l="l" r="r" t="t"/>
              <a:pathLst>
                <a:path extrusionOk="0" h="1440" w="506">
                  <a:moveTo>
                    <a:pt x="506" y="0"/>
                  </a:moveTo>
                  <a:cubicBezTo>
                    <a:pt x="109" y="356"/>
                    <a:pt x="0" y="943"/>
                    <a:pt x="171" y="1440"/>
                  </a:cubicBezTo>
                </a:path>
              </a:pathLst>
            </a:custGeom>
            <a:noFill/>
            <a:ln cap="flat" cmpd="sng" w="9525">
              <a:solidFill>
                <a:schemeClr val="dk1">
                  <a:alpha val="14901"/>
                </a:schemeClr>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1514" name="Google Shape;1514;p53"/>
            <p:cNvSpPr/>
            <p:nvPr/>
          </p:nvSpPr>
          <p:spPr>
            <a:xfrm>
              <a:off x="14288" y="9525"/>
              <a:ext cx="1771650" cy="3198813"/>
            </a:xfrm>
            <a:custGeom>
              <a:rect b="b" l="l" r="r" t="t"/>
              <a:pathLst>
                <a:path extrusionOk="0" h="673" w="373">
                  <a:moveTo>
                    <a:pt x="373" y="0"/>
                  </a:moveTo>
                  <a:cubicBezTo>
                    <a:pt x="175" y="183"/>
                    <a:pt x="51" y="409"/>
                    <a:pt x="0" y="673"/>
                  </a:cubicBezTo>
                </a:path>
              </a:pathLst>
            </a:custGeom>
            <a:noFill/>
            <a:ln cap="flat" cmpd="sng" w="9525">
              <a:solidFill>
                <a:schemeClr val="dk1">
                  <a:alpha val="14901"/>
                </a:schemeClr>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1515" name="Google Shape;1515;p53"/>
            <p:cNvSpPr/>
            <p:nvPr/>
          </p:nvSpPr>
          <p:spPr>
            <a:xfrm>
              <a:off x="4763" y="6016625"/>
              <a:ext cx="214313" cy="827088"/>
            </a:xfrm>
            <a:custGeom>
              <a:rect b="b" l="l" r="r" t="t"/>
              <a:pathLst>
                <a:path extrusionOk="0" h="174" w="45">
                  <a:moveTo>
                    <a:pt x="0" y="0"/>
                  </a:moveTo>
                  <a:cubicBezTo>
                    <a:pt x="11" y="59"/>
                    <a:pt x="26" y="118"/>
                    <a:pt x="45" y="174"/>
                  </a:cubicBezTo>
                </a:path>
              </a:pathLst>
            </a:custGeom>
            <a:noFill/>
            <a:ln cap="flat" cmpd="sng" w="9525">
              <a:solidFill>
                <a:schemeClr val="dk1">
                  <a:alpha val="14901"/>
                </a:schemeClr>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1516" name="Google Shape;1516;p53"/>
            <p:cNvSpPr/>
            <p:nvPr/>
          </p:nvSpPr>
          <p:spPr>
            <a:xfrm>
              <a:off x="14288" y="0"/>
              <a:ext cx="1562100" cy="2228850"/>
            </a:xfrm>
            <a:custGeom>
              <a:rect b="b" l="l" r="r" t="t"/>
              <a:pathLst>
                <a:path extrusionOk="0" h="469" w="329">
                  <a:moveTo>
                    <a:pt x="329" y="0"/>
                  </a:moveTo>
                  <a:cubicBezTo>
                    <a:pt x="189" y="133"/>
                    <a:pt x="69" y="288"/>
                    <a:pt x="0" y="469"/>
                  </a:cubicBezTo>
                </a:path>
              </a:pathLst>
            </a:custGeom>
            <a:noFill/>
            <a:ln cap="flat" cmpd="sng" w="9525">
              <a:solidFill>
                <a:schemeClr val="dk1">
                  <a:alpha val="14901"/>
                </a:schemeClr>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grpSp>
      <p:sp>
        <p:nvSpPr>
          <p:cNvPr id="1517" name="Google Shape;1517;p53"/>
          <p:cNvSpPr txBox="1"/>
          <p:nvPr>
            <p:ph type="title"/>
          </p:nvPr>
        </p:nvSpPr>
        <p:spPr>
          <a:xfrm>
            <a:off x="1319465" y="599161"/>
            <a:ext cx="6505070" cy="786709"/>
          </a:xfrm>
          <a:prstGeom prst="rect">
            <a:avLst/>
          </a:prstGeom>
          <a:noFill/>
          <a:ln>
            <a:noFill/>
          </a:ln>
        </p:spPr>
        <p:txBody>
          <a:bodyPr anchorCtr="0" anchor="ctr" bIns="171450" lIns="171450" spcFirstLastPara="1" rIns="171450" wrap="square" tIns="171450">
            <a:noAutofit/>
          </a:bodyPr>
          <a:lstStyle/>
          <a:p>
            <a:pPr indent="0" lvl="0" marL="0" rtl="0" algn="ctr">
              <a:lnSpc>
                <a:spcPct val="85000"/>
              </a:lnSpc>
              <a:spcBef>
                <a:spcPts val="0"/>
              </a:spcBef>
              <a:spcAft>
                <a:spcPts val="0"/>
              </a:spcAft>
              <a:buClr>
                <a:schemeClr val="dk1"/>
              </a:buClr>
              <a:buSzPts val="3000"/>
              <a:buFont typeface="Calibri"/>
              <a:buNone/>
            </a:pPr>
            <a:r>
              <a:rPr lang="en" sz="3300">
                <a:solidFill>
                  <a:schemeClr val="dk1"/>
                </a:solidFill>
              </a:rPr>
              <a:t>Fight through those tough days by…</a:t>
            </a:r>
            <a:endParaRPr sz="3300"/>
          </a:p>
        </p:txBody>
      </p:sp>
      <p:grpSp>
        <p:nvGrpSpPr>
          <p:cNvPr id="1518" name="Google Shape;1518;p53"/>
          <p:cNvGrpSpPr/>
          <p:nvPr/>
        </p:nvGrpSpPr>
        <p:grpSpPr>
          <a:xfrm>
            <a:off x="605792" y="1493614"/>
            <a:ext cx="7932419" cy="3130836"/>
            <a:chOff x="0" y="509"/>
            <a:chExt cx="10576558" cy="4174448"/>
          </a:xfrm>
        </p:grpSpPr>
        <p:sp>
          <p:nvSpPr>
            <p:cNvPr id="1519" name="Google Shape;1519;p53"/>
            <p:cNvSpPr/>
            <p:nvPr/>
          </p:nvSpPr>
          <p:spPr>
            <a:xfrm>
              <a:off x="0" y="509"/>
              <a:ext cx="10576558" cy="1192699"/>
            </a:xfrm>
            <a:prstGeom prst="roundRect">
              <a:avLst>
                <a:gd fmla="val 10000" name="adj"/>
              </a:avLst>
            </a:prstGeom>
            <a:solidFill>
              <a:srgbClr val="FA7714"/>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520" name="Google Shape;1520;p53"/>
            <p:cNvSpPr/>
            <p:nvPr/>
          </p:nvSpPr>
          <p:spPr>
            <a:xfrm>
              <a:off x="360791" y="268867"/>
              <a:ext cx="655984" cy="655984"/>
            </a:xfrm>
            <a:prstGeom prst="rect">
              <a:avLst/>
            </a:prstGeom>
            <a:blipFill rotWithShape="1">
              <a:blip r:embed="rId3">
                <a:alphaModFix/>
              </a:blip>
              <a:stretch>
                <a:fillRect b="0" l="0" r="0" t="0"/>
              </a:stretch>
            </a:blip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521" name="Google Shape;1521;p53"/>
            <p:cNvSpPr/>
            <p:nvPr/>
          </p:nvSpPr>
          <p:spPr>
            <a:xfrm>
              <a:off x="1377568" y="509"/>
              <a:ext cx="9198989" cy="1192699"/>
            </a:xfrm>
            <a:prstGeom prst="rect">
              <a:avLst/>
            </a:prstGeom>
            <a:no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522" name="Google Shape;1522;p53"/>
            <p:cNvSpPr txBox="1"/>
            <p:nvPr/>
          </p:nvSpPr>
          <p:spPr>
            <a:xfrm>
              <a:off x="1377568" y="509"/>
              <a:ext cx="9198989" cy="1192699"/>
            </a:xfrm>
            <a:prstGeom prst="rect">
              <a:avLst/>
            </a:prstGeom>
            <a:noFill/>
            <a:ln>
              <a:noFill/>
            </a:ln>
          </p:spPr>
          <p:txBody>
            <a:bodyPr anchorCtr="0" anchor="ctr" bIns="94675" lIns="94675" spcFirstLastPara="1" rIns="94675" wrap="square" tIns="94675">
              <a:noAutofit/>
            </a:bodyPr>
            <a:lstStyle/>
            <a:p>
              <a:pPr indent="0" lvl="0" marL="0" marR="0" rtl="0" algn="l">
                <a:lnSpc>
                  <a:spcPct val="90000"/>
                </a:lnSpc>
                <a:spcBef>
                  <a:spcPts val="0"/>
                </a:spcBef>
                <a:spcAft>
                  <a:spcPts val="0"/>
                </a:spcAft>
                <a:buClr>
                  <a:schemeClr val="dk1"/>
                </a:buClr>
                <a:buSzPts val="1500"/>
                <a:buFont typeface="Rockwell"/>
                <a:buNone/>
              </a:pPr>
              <a:r>
                <a:rPr lang="en" sz="1800">
                  <a:solidFill>
                    <a:schemeClr val="dk1"/>
                  </a:solidFill>
                  <a:latin typeface="Rockwell"/>
                  <a:ea typeface="Rockwell"/>
                  <a:cs typeface="Rockwell"/>
                  <a:sym typeface="Rockwell"/>
                </a:rPr>
                <a:t>Create a weekly “Why I Love Teaching” Post-it and announce your reasoning to your students. Saying it aloud will solidify the reasoning even more. </a:t>
              </a:r>
              <a:endParaRPr/>
            </a:p>
          </p:txBody>
        </p:sp>
        <p:sp>
          <p:nvSpPr>
            <p:cNvPr id="1523" name="Google Shape;1523;p53"/>
            <p:cNvSpPr/>
            <p:nvPr/>
          </p:nvSpPr>
          <p:spPr>
            <a:xfrm>
              <a:off x="0" y="1491384"/>
              <a:ext cx="10576558" cy="1192699"/>
            </a:xfrm>
            <a:prstGeom prst="roundRect">
              <a:avLst>
                <a:gd fmla="val 10000" name="adj"/>
              </a:avLst>
            </a:prstGeom>
            <a:solidFill>
              <a:srgbClr val="AEBF3E"/>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524" name="Google Shape;1524;p53"/>
            <p:cNvSpPr/>
            <p:nvPr/>
          </p:nvSpPr>
          <p:spPr>
            <a:xfrm>
              <a:off x="360791" y="1759741"/>
              <a:ext cx="655984" cy="655984"/>
            </a:xfrm>
            <a:prstGeom prst="rect">
              <a:avLst/>
            </a:prstGeom>
            <a:blipFill rotWithShape="1">
              <a:blip r:embed="rId4">
                <a:alphaModFix/>
              </a:blip>
              <a:stretch>
                <a:fillRect b="0" l="0" r="0" t="0"/>
              </a:stretch>
            </a:blip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525" name="Google Shape;1525;p53"/>
            <p:cNvSpPr/>
            <p:nvPr/>
          </p:nvSpPr>
          <p:spPr>
            <a:xfrm>
              <a:off x="1377568" y="1491384"/>
              <a:ext cx="9198989" cy="1192699"/>
            </a:xfrm>
            <a:prstGeom prst="rect">
              <a:avLst/>
            </a:prstGeom>
            <a:no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526" name="Google Shape;1526;p53"/>
            <p:cNvSpPr txBox="1"/>
            <p:nvPr/>
          </p:nvSpPr>
          <p:spPr>
            <a:xfrm>
              <a:off x="1377568" y="1491384"/>
              <a:ext cx="9198989" cy="1192699"/>
            </a:xfrm>
            <a:prstGeom prst="rect">
              <a:avLst/>
            </a:prstGeom>
            <a:noFill/>
            <a:ln>
              <a:noFill/>
            </a:ln>
          </p:spPr>
          <p:txBody>
            <a:bodyPr anchorCtr="0" anchor="ctr" bIns="94675" lIns="94675" spcFirstLastPara="1" rIns="94675" wrap="square" tIns="94675">
              <a:noAutofit/>
            </a:bodyPr>
            <a:lstStyle/>
            <a:p>
              <a:pPr indent="0" lvl="0" marL="0" marR="0" rtl="0" algn="l">
                <a:lnSpc>
                  <a:spcPct val="90000"/>
                </a:lnSpc>
                <a:spcBef>
                  <a:spcPts val="0"/>
                </a:spcBef>
                <a:spcAft>
                  <a:spcPts val="0"/>
                </a:spcAft>
                <a:buClr>
                  <a:schemeClr val="dk1"/>
                </a:buClr>
                <a:buSzPts val="1500"/>
                <a:buFont typeface="Rockwell"/>
                <a:buNone/>
              </a:pPr>
              <a:r>
                <a:rPr lang="en" sz="1800">
                  <a:solidFill>
                    <a:schemeClr val="dk1"/>
                  </a:solidFill>
                  <a:latin typeface="Rockwell"/>
                  <a:ea typeface="Rockwell"/>
                  <a:cs typeface="Rockwell"/>
                  <a:sym typeface="Rockwell"/>
                </a:rPr>
                <a:t>Locate as many notes from former students as you can. At the beginning of each week, set one of those notes on your desk and refer to it as needed throughout the week.</a:t>
              </a:r>
              <a:r>
                <a:rPr lang="en" sz="1500">
                  <a:solidFill>
                    <a:schemeClr val="dk1"/>
                  </a:solidFill>
                  <a:latin typeface="Rockwell"/>
                  <a:ea typeface="Rockwell"/>
                  <a:cs typeface="Rockwell"/>
                  <a:sym typeface="Rockwell"/>
                </a:rPr>
                <a:t> </a:t>
              </a:r>
              <a:endParaRPr sz="1100"/>
            </a:p>
          </p:txBody>
        </p:sp>
        <p:sp>
          <p:nvSpPr>
            <p:cNvPr id="1527" name="Google Shape;1527;p53"/>
            <p:cNvSpPr/>
            <p:nvPr/>
          </p:nvSpPr>
          <p:spPr>
            <a:xfrm>
              <a:off x="0" y="2982258"/>
              <a:ext cx="10576558" cy="1192699"/>
            </a:xfrm>
            <a:prstGeom prst="roundRect">
              <a:avLst>
                <a:gd fmla="val 10000" name="adj"/>
              </a:avLst>
            </a:prstGeom>
            <a:solidFill>
              <a:srgbClr val="4FC29D"/>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528" name="Google Shape;1528;p53"/>
            <p:cNvSpPr/>
            <p:nvPr/>
          </p:nvSpPr>
          <p:spPr>
            <a:xfrm>
              <a:off x="360791" y="3250616"/>
              <a:ext cx="655984" cy="655984"/>
            </a:xfrm>
            <a:prstGeom prst="rect">
              <a:avLst/>
            </a:prstGeom>
            <a:blipFill rotWithShape="1">
              <a:blip r:embed="rId5">
                <a:alphaModFix/>
              </a:blip>
              <a:stretch>
                <a:fillRect b="0" l="0" r="0" t="0"/>
              </a:stretch>
            </a:blip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529" name="Google Shape;1529;p53"/>
            <p:cNvSpPr/>
            <p:nvPr/>
          </p:nvSpPr>
          <p:spPr>
            <a:xfrm>
              <a:off x="1377568" y="2982258"/>
              <a:ext cx="9198989" cy="1192699"/>
            </a:xfrm>
            <a:prstGeom prst="rect">
              <a:avLst/>
            </a:prstGeom>
            <a:no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530" name="Google Shape;1530;p53"/>
            <p:cNvSpPr txBox="1"/>
            <p:nvPr/>
          </p:nvSpPr>
          <p:spPr>
            <a:xfrm>
              <a:off x="1377568" y="2982258"/>
              <a:ext cx="9198989" cy="1192699"/>
            </a:xfrm>
            <a:prstGeom prst="rect">
              <a:avLst/>
            </a:prstGeom>
            <a:noFill/>
            <a:ln>
              <a:noFill/>
            </a:ln>
          </p:spPr>
          <p:txBody>
            <a:bodyPr anchorCtr="0" anchor="ctr" bIns="94675" lIns="94675" spcFirstLastPara="1" rIns="94675" wrap="square" tIns="94675">
              <a:noAutofit/>
            </a:bodyPr>
            <a:lstStyle/>
            <a:p>
              <a:pPr indent="0" lvl="0" marL="0" marR="0" rtl="0" algn="l">
                <a:lnSpc>
                  <a:spcPct val="90000"/>
                </a:lnSpc>
                <a:spcBef>
                  <a:spcPts val="0"/>
                </a:spcBef>
                <a:spcAft>
                  <a:spcPts val="0"/>
                </a:spcAft>
                <a:buClr>
                  <a:schemeClr val="dk1"/>
                </a:buClr>
                <a:buSzPts val="1500"/>
                <a:buFont typeface="Rockwell"/>
                <a:buNone/>
              </a:pPr>
              <a:r>
                <a:rPr lang="en" sz="1800">
                  <a:solidFill>
                    <a:schemeClr val="dk1"/>
                  </a:solidFill>
                  <a:latin typeface="Rockwell"/>
                  <a:ea typeface="Rockwell"/>
                  <a:cs typeface="Rockwell"/>
                  <a:sym typeface="Rockwell"/>
                </a:rPr>
                <a:t>Build a “Teacher Jams” playlist with five of your all-time favorite songs. Label it “Songs That Make Me Happy” and start each day by playing it. You could even use this as the entrance music as students walk into your class. </a:t>
              </a:r>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35" name="Shape 1535"/>
        <p:cNvGrpSpPr/>
        <p:nvPr/>
      </p:nvGrpSpPr>
      <p:grpSpPr>
        <a:xfrm>
          <a:off x="0" y="0"/>
          <a:ext cx="0" cy="0"/>
          <a:chOff x="0" y="0"/>
          <a:chExt cx="0" cy="0"/>
        </a:xfrm>
      </p:grpSpPr>
      <p:grpSp>
        <p:nvGrpSpPr>
          <p:cNvPr id="1536" name="Google Shape;1536;p54"/>
          <p:cNvGrpSpPr/>
          <p:nvPr/>
        </p:nvGrpSpPr>
        <p:grpSpPr>
          <a:xfrm>
            <a:off x="-247255" y="-44532"/>
            <a:ext cx="9386888" cy="5192849"/>
            <a:chOff x="-329674" y="-51881"/>
            <a:chExt cx="12515851" cy="6923798"/>
          </a:xfrm>
        </p:grpSpPr>
        <p:sp>
          <p:nvSpPr>
            <p:cNvPr id="1537" name="Google Shape;1537;p54"/>
            <p:cNvSpPr/>
            <p:nvPr/>
          </p:nvSpPr>
          <p:spPr>
            <a:xfrm>
              <a:off x="-329674" y="1298404"/>
              <a:ext cx="9702800" cy="5573512"/>
            </a:xfrm>
            <a:custGeom>
              <a:rect b="b" l="l" r="r" t="t"/>
              <a:pathLst>
                <a:path extrusionOk="0" h="1169" w="2038">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538" name="Google Shape;1538;p54"/>
            <p:cNvSpPr/>
            <p:nvPr/>
          </p:nvSpPr>
          <p:spPr>
            <a:xfrm>
              <a:off x="670451" y="2018236"/>
              <a:ext cx="7373938" cy="4848892"/>
            </a:xfrm>
            <a:custGeom>
              <a:rect b="b" l="l" r="r" t="t"/>
              <a:pathLst>
                <a:path extrusionOk="0" h="1017" w="1549">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539" name="Google Shape;1539;p54"/>
            <p:cNvSpPr/>
            <p:nvPr/>
          </p:nvSpPr>
          <p:spPr>
            <a:xfrm>
              <a:off x="251351" y="1788400"/>
              <a:ext cx="8035925" cy="5083516"/>
            </a:xfrm>
            <a:custGeom>
              <a:rect b="b" l="l" r="r" t="t"/>
              <a:pathLst>
                <a:path extrusionOk="0" h="1066" w="1688">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cap="flat" cmpd="sng" w="9525">
              <a:solidFill>
                <a:schemeClr val="dk1">
                  <a:alpha val="20000"/>
                </a:schemeClr>
              </a:solidFill>
              <a:prstDash val="dash"/>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540" name="Google Shape;1540;p54"/>
            <p:cNvSpPr/>
            <p:nvPr/>
          </p:nvSpPr>
          <p:spPr>
            <a:xfrm>
              <a:off x="-1061" y="549842"/>
              <a:ext cx="10334625" cy="6322075"/>
            </a:xfrm>
            <a:custGeom>
              <a:rect b="b" l="l" r="r" t="t"/>
              <a:pathLst>
                <a:path extrusionOk="0" h="1326" w="2171">
                  <a:moveTo>
                    <a:pt x="1873" y="1326"/>
                  </a:moveTo>
                  <a:cubicBezTo>
                    <a:pt x="2171" y="1045"/>
                    <a:pt x="1825" y="678"/>
                    <a:pt x="1609" y="473"/>
                  </a:cubicBezTo>
                  <a:cubicBezTo>
                    <a:pt x="1406" y="281"/>
                    <a:pt x="1159" y="116"/>
                    <a:pt x="880" y="63"/>
                  </a:cubicBezTo>
                  <a:cubicBezTo>
                    <a:pt x="545" y="0"/>
                    <a:pt x="214" y="161"/>
                    <a:pt x="0" y="423"/>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541" name="Google Shape;1541;p54"/>
            <p:cNvSpPr/>
            <p:nvPr/>
          </p:nvSpPr>
          <p:spPr>
            <a:xfrm>
              <a:off x="3701" y="6186246"/>
              <a:ext cx="504825" cy="681527"/>
            </a:xfrm>
            <a:custGeom>
              <a:rect b="b" l="l" r="r" t="t"/>
              <a:pathLst>
                <a:path extrusionOk="0" h="143" w="106">
                  <a:moveTo>
                    <a:pt x="0" y="0"/>
                  </a:moveTo>
                  <a:cubicBezTo>
                    <a:pt x="35" y="54"/>
                    <a:pt x="70" y="101"/>
                    <a:pt x="106" y="143"/>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542" name="Google Shape;1542;p54"/>
            <p:cNvSpPr/>
            <p:nvPr/>
          </p:nvSpPr>
          <p:spPr>
            <a:xfrm>
              <a:off x="-1061" y="-51881"/>
              <a:ext cx="11091863" cy="6923796"/>
            </a:xfrm>
            <a:custGeom>
              <a:rect b="b" l="l" r="r" t="t"/>
              <a:pathLst>
                <a:path extrusionOk="0" h="1452" w="2330">
                  <a:moveTo>
                    <a:pt x="2046" y="1452"/>
                  </a:moveTo>
                  <a:cubicBezTo>
                    <a:pt x="2330" y="1153"/>
                    <a:pt x="2049" y="821"/>
                    <a:pt x="1813" y="601"/>
                  </a:cubicBezTo>
                  <a:cubicBezTo>
                    <a:pt x="1569" y="375"/>
                    <a:pt x="1282" y="179"/>
                    <a:pt x="956" y="97"/>
                  </a:cubicBezTo>
                  <a:cubicBezTo>
                    <a:pt x="572" y="0"/>
                    <a:pt x="292" y="101"/>
                    <a:pt x="0" y="366"/>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543" name="Google Shape;1543;p54"/>
            <p:cNvSpPr/>
            <p:nvPr/>
          </p:nvSpPr>
          <p:spPr>
            <a:xfrm>
              <a:off x="5426601" y="5579"/>
              <a:ext cx="5788025" cy="6847184"/>
            </a:xfrm>
            <a:custGeom>
              <a:rect b="b" l="l" r="r" t="t"/>
              <a:pathLst>
                <a:path extrusionOk="0" h="1436" w="1216">
                  <a:moveTo>
                    <a:pt x="1094" y="1436"/>
                  </a:moveTo>
                  <a:cubicBezTo>
                    <a:pt x="1216" y="1114"/>
                    <a:pt x="904" y="770"/>
                    <a:pt x="709" y="551"/>
                  </a:cubicBezTo>
                  <a:cubicBezTo>
                    <a:pt x="509" y="327"/>
                    <a:pt x="274" y="127"/>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544" name="Google Shape;1544;p54"/>
            <p:cNvSpPr/>
            <p:nvPr/>
          </p:nvSpPr>
          <p:spPr>
            <a:xfrm>
              <a:off x="-1061" y="5579"/>
              <a:ext cx="1057275" cy="614491"/>
            </a:xfrm>
            <a:custGeom>
              <a:rect b="b" l="l" r="r" t="t"/>
              <a:pathLst>
                <a:path extrusionOk="0" h="129" w="222">
                  <a:moveTo>
                    <a:pt x="222" y="0"/>
                  </a:moveTo>
                  <a:cubicBezTo>
                    <a:pt x="152" y="35"/>
                    <a:pt x="76" y="78"/>
                    <a:pt x="0" y="129"/>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545" name="Google Shape;1545;p54"/>
            <p:cNvSpPr/>
            <p:nvPr/>
          </p:nvSpPr>
          <p:spPr>
            <a:xfrm>
              <a:off x="5821889" y="5579"/>
              <a:ext cx="5588000" cy="6866337"/>
            </a:xfrm>
            <a:custGeom>
              <a:rect b="b" l="l" r="r" t="t"/>
              <a:pathLst>
                <a:path extrusionOk="0" h="1440" w="1174">
                  <a:moveTo>
                    <a:pt x="1067" y="1440"/>
                  </a:moveTo>
                  <a:cubicBezTo>
                    <a:pt x="1174" y="1124"/>
                    <a:pt x="887" y="797"/>
                    <a:pt x="698" y="577"/>
                  </a:cubicBezTo>
                  <a:cubicBezTo>
                    <a:pt x="500" y="348"/>
                    <a:pt x="270" y="141"/>
                    <a:pt x="0" y="0"/>
                  </a:cubicBezTo>
                </a:path>
              </a:pathLst>
            </a:custGeom>
            <a:noFill/>
            <a:ln cap="flat" cmpd="sng" w="9525">
              <a:solidFill>
                <a:schemeClr val="dk1">
                  <a:alpha val="20000"/>
                </a:schemeClr>
              </a:solidFill>
              <a:prstDash val="dash"/>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546" name="Google Shape;1546;p54"/>
            <p:cNvSpPr/>
            <p:nvPr/>
          </p:nvSpPr>
          <p:spPr>
            <a:xfrm>
              <a:off x="3701" y="790"/>
              <a:ext cx="595313" cy="352734"/>
            </a:xfrm>
            <a:custGeom>
              <a:rect b="b" l="l" r="r" t="t"/>
              <a:pathLst>
                <a:path extrusionOk="0" h="74" w="125">
                  <a:moveTo>
                    <a:pt x="125" y="0"/>
                  </a:moveTo>
                  <a:cubicBezTo>
                    <a:pt x="85" y="22"/>
                    <a:pt x="43" y="47"/>
                    <a:pt x="0" y="74"/>
                  </a:cubicBezTo>
                </a:path>
              </a:pathLst>
            </a:custGeom>
            <a:noFill/>
            <a:ln cap="flat" cmpd="sng" w="9525">
              <a:solidFill>
                <a:schemeClr val="dk1">
                  <a:alpha val="20000"/>
                </a:schemeClr>
              </a:solidFill>
              <a:prstDash val="dash"/>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547" name="Google Shape;1547;p54"/>
            <p:cNvSpPr/>
            <p:nvPr/>
          </p:nvSpPr>
          <p:spPr>
            <a:xfrm>
              <a:off x="6012389" y="5579"/>
              <a:ext cx="5497513" cy="6866337"/>
            </a:xfrm>
            <a:custGeom>
              <a:rect b="b" l="l" r="r" t="t"/>
              <a:pathLst>
                <a:path extrusionOk="0" h="1440" w="1155">
                  <a:moveTo>
                    <a:pt x="1056" y="1440"/>
                  </a:moveTo>
                  <a:cubicBezTo>
                    <a:pt x="1155" y="1123"/>
                    <a:pt x="875" y="801"/>
                    <a:pt x="686" y="580"/>
                  </a:cubicBezTo>
                  <a:cubicBezTo>
                    <a:pt x="491" y="352"/>
                    <a:pt x="264" y="145"/>
                    <a:pt x="0" y="0"/>
                  </a:cubicBezTo>
                </a:path>
              </a:pathLst>
            </a:custGeom>
            <a:noFill/>
            <a:ln cap="flat" cmpd="sng" w="12700">
              <a:solidFill>
                <a:schemeClr val="dk1">
                  <a:alpha val="20000"/>
                </a:schemeClr>
              </a:solidFill>
              <a:prstDash val="dashDot"/>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548" name="Google Shape;1548;p54"/>
            <p:cNvSpPr/>
            <p:nvPr/>
          </p:nvSpPr>
          <p:spPr>
            <a:xfrm>
              <a:off x="-1061" y="5579"/>
              <a:ext cx="357188" cy="213875"/>
            </a:xfrm>
            <a:custGeom>
              <a:rect b="b" l="l" r="r" t="t"/>
              <a:pathLst>
                <a:path extrusionOk="0" h="45" w="75">
                  <a:moveTo>
                    <a:pt x="75" y="0"/>
                  </a:moveTo>
                  <a:cubicBezTo>
                    <a:pt x="50" y="14"/>
                    <a:pt x="25" y="29"/>
                    <a:pt x="0" y="45"/>
                  </a:cubicBezTo>
                </a:path>
              </a:pathLst>
            </a:custGeom>
            <a:noFill/>
            <a:ln cap="flat" cmpd="sng" w="12700">
              <a:solidFill>
                <a:schemeClr val="dk1">
                  <a:alpha val="20000"/>
                </a:schemeClr>
              </a:solidFill>
              <a:prstDash val="dashDot"/>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549" name="Google Shape;1549;p54"/>
            <p:cNvSpPr/>
            <p:nvPr/>
          </p:nvSpPr>
          <p:spPr>
            <a:xfrm>
              <a:off x="6210826" y="790"/>
              <a:ext cx="5522913" cy="6871126"/>
            </a:xfrm>
            <a:custGeom>
              <a:rect b="b" l="l" r="r" t="t"/>
              <a:pathLst>
                <a:path extrusionOk="0" h="1441" w="1160">
                  <a:moveTo>
                    <a:pt x="1053" y="1441"/>
                  </a:moveTo>
                  <a:cubicBezTo>
                    <a:pt x="1160" y="1129"/>
                    <a:pt x="892" y="817"/>
                    <a:pt x="705" y="599"/>
                  </a:cubicBezTo>
                  <a:cubicBezTo>
                    <a:pt x="503" y="365"/>
                    <a:pt x="270" y="152"/>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550" name="Google Shape;1550;p54"/>
            <p:cNvSpPr/>
            <p:nvPr/>
          </p:nvSpPr>
          <p:spPr>
            <a:xfrm>
              <a:off x="6463239" y="5579"/>
              <a:ext cx="5413375" cy="6866337"/>
            </a:xfrm>
            <a:custGeom>
              <a:rect b="b" l="l" r="r" t="t"/>
              <a:pathLst>
                <a:path extrusionOk="0" h="1440" w="1137">
                  <a:moveTo>
                    <a:pt x="1040" y="1440"/>
                  </a:moveTo>
                  <a:cubicBezTo>
                    <a:pt x="1137" y="1131"/>
                    <a:pt x="883" y="828"/>
                    <a:pt x="698" y="611"/>
                  </a:cubicBezTo>
                  <a:cubicBezTo>
                    <a:pt x="498" y="375"/>
                    <a:pt x="268" y="159"/>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551" name="Google Shape;1551;p54"/>
            <p:cNvSpPr/>
            <p:nvPr/>
          </p:nvSpPr>
          <p:spPr>
            <a:xfrm>
              <a:off x="6877576" y="5579"/>
              <a:ext cx="5037138" cy="6861550"/>
            </a:xfrm>
            <a:custGeom>
              <a:rect b="b" l="l" r="r" t="t"/>
              <a:pathLst>
                <a:path extrusionOk="0" h="1439" w="1058">
                  <a:moveTo>
                    <a:pt x="1011" y="1439"/>
                  </a:moveTo>
                  <a:cubicBezTo>
                    <a:pt x="1058" y="1131"/>
                    <a:pt x="825" y="841"/>
                    <a:pt x="648" y="617"/>
                  </a:cubicBezTo>
                  <a:cubicBezTo>
                    <a:pt x="462" y="383"/>
                    <a:pt x="248" y="168"/>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552" name="Google Shape;1552;p54"/>
            <p:cNvSpPr/>
            <p:nvPr/>
          </p:nvSpPr>
          <p:spPr>
            <a:xfrm>
              <a:off x="8768289" y="5579"/>
              <a:ext cx="3417888" cy="2742066"/>
            </a:xfrm>
            <a:custGeom>
              <a:rect b="b" l="l" r="r" t="t"/>
              <a:pathLst>
                <a:path extrusionOk="0" h="575" w="718">
                  <a:moveTo>
                    <a:pt x="718" y="575"/>
                  </a:moveTo>
                  <a:cubicBezTo>
                    <a:pt x="500" y="360"/>
                    <a:pt x="260" y="163"/>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553" name="Google Shape;1553;p54"/>
            <p:cNvSpPr/>
            <p:nvPr/>
          </p:nvSpPr>
          <p:spPr>
            <a:xfrm>
              <a:off x="9235014" y="10367"/>
              <a:ext cx="2951163" cy="2555325"/>
            </a:xfrm>
            <a:custGeom>
              <a:rect b="b" l="l" r="r" t="t"/>
              <a:pathLst>
                <a:path extrusionOk="0" h="536" w="620">
                  <a:moveTo>
                    <a:pt x="620" y="536"/>
                  </a:moveTo>
                  <a:cubicBezTo>
                    <a:pt x="404" y="314"/>
                    <a:pt x="196" y="138"/>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554" name="Google Shape;1554;p54"/>
            <p:cNvSpPr/>
            <p:nvPr/>
          </p:nvSpPr>
          <p:spPr>
            <a:xfrm>
              <a:off x="10020826" y="5579"/>
              <a:ext cx="2165350" cy="1358265"/>
            </a:xfrm>
            <a:custGeom>
              <a:rect b="b" l="l" r="r" t="t"/>
              <a:pathLst>
                <a:path extrusionOk="0" h="285" w="455">
                  <a:moveTo>
                    <a:pt x="0" y="0"/>
                  </a:moveTo>
                  <a:cubicBezTo>
                    <a:pt x="153" y="85"/>
                    <a:pt x="308" y="180"/>
                    <a:pt x="455" y="285"/>
                  </a:cubicBezTo>
                </a:path>
              </a:pathLst>
            </a:custGeom>
            <a:noFill/>
            <a:ln cap="flat" cmpd="sng" w="9525">
              <a:solidFill>
                <a:schemeClr val="dk1">
                  <a:alpha val="20000"/>
                </a:schemeClr>
              </a:solidFill>
              <a:prstDash val="dash"/>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555" name="Google Shape;1555;p54"/>
            <p:cNvSpPr/>
            <p:nvPr/>
          </p:nvSpPr>
          <p:spPr>
            <a:xfrm>
              <a:off x="11290826" y="5579"/>
              <a:ext cx="895350" cy="534687"/>
            </a:xfrm>
            <a:custGeom>
              <a:rect b="b" l="l" r="r" t="t"/>
              <a:pathLst>
                <a:path extrusionOk="0" h="112" w="188">
                  <a:moveTo>
                    <a:pt x="0" y="0"/>
                  </a:moveTo>
                  <a:cubicBezTo>
                    <a:pt x="63" y="36"/>
                    <a:pt x="126" y="73"/>
                    <a:pt x="188" y="112"/>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grpSp>
      <p:grpSp>
        <p:nvGrpSpPr>
          <p:cNvPr id="1556" name="Google Shape;1556;p54"/>
          <p:cNvGrpSpPr/>
          <p:nvPr/>
        </p:nvGrpSpPr>
        <p:grpSpPr>
          <a:xfrm>
            <a:off x="1251970" y="889862"/>
            <a:ext cx="6636259" cy="3358450"/>
            <a:chOff x="1669293" y="1186483"/>
            <a:chExt cx="8848345" cy="4477933"/>
          </a:xfrm>
        </p:grpSpPr>
        <p:sp>
          <p:nvSpPr>
            <p:cNvPr id="1557" name="Google Shape;1557;p54"/>
            <p:cNvSpPr/>
            <p:nvPr/>
          </p:nvSpPr>
          <p:spPr>
            <a:xfrm>
              <a:off x="1674042" y="1186483"/>
              <a:ext cx="8843596" cy="716184"/>
            </a:xfrm>
            <a:prstGeom prst="rect">
              <a:avLst/>
            </a:prstGeom>
            <a:solidFill>
              <a:schemeClr val="accent1"/>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558" name="Google Shape;1558;p54"/>
            <p:cNvSpPr/>
            <p:nvPr/>
          </p:nvSpPr>
          <p:spPr>
            <a:xfrm rot="10800000">
              <a:off x="5892384" y="5313353"/>
              <a:ext cx="407233" cy="351063"/>
            </a:xfrm>
            <a:prstGeom prst="triangle">
              <a:avLst>
                <a:gd fmla="val 50000" name="adj"/>
              </a:avLst>
            </a:prstGeom>
            <a:solidFill>
              <a:schemeClr val="accent1"/>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559" name="Google Shape;1559;p54"/>
            <p:cNvSpPr/>
            <p:nvPr/>
          </p:nvSpPr>
          <p:spPr>
            <a:xfrm>
              <a:off x="1669293" y="1991156"/>
              <a:ext cx="8845667" cy="3322196"/>
            </a:xfrm>
            <a:prstGeom prst="rect">
              <a:avLst/>
            </a:prstGeom>
            <a:solidFill>
              <a:schemeClr val="accent1"/>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grpSp>
      <p:sp>
        <p:nvSpPr>
          <p:cNvPr id="1560" name="Google Shape;1560;p54"/>
          <p:cNvSpPr/>
          <p:nvPr/>
        </p:nvSpPr>
        <p:spPr>
          <a:xfrm>
            <a:off x="0" y="0"/>
            <a:ext cx="9143772" cy="51435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Rockwell"/>
              <a:ea typeface="Rockwell"/>
              <a:cs typeface="Rockwell"/>
              <a:sym typeface="Rockwell"/>
            </a:endParaRPr>
          </a:p>
        </p:txBody>
      </p:sp>
      <p:grpSp>
        <p:nvGrpSpPr>
          <p:cNvPr id="1561" name="Google Shape;1561;p54"/>
          <p:cNvGrpSpPr/>
          <p:nvPr/>
        </p:nvGrpSpPr>
        <p:grpSpPr>
          <a:xfrm>
            <a:off x="-247255" y="-44532"/>
            <a:ext cx="9386888" cy="5192849"/>
            <a:chOff x="-329674" y="-51881"/>
            <a:chExt cx="12515851" cy="6923798"/>
          </a:xfrm>
        </p:grpSpPr>
        <p:sp>
          <p:nvSpPr>
            <p:cNvPr id="1562" name="Google Shape;1562;p54"/>
            <p:cNvSpPr/>
            <p:nvPr/>
          </p:nvSpPr>
          <p:spPr>
            <a:xfrm>
              <a:off x="-329674" y="1298404"/>
              <a:ext cx="9702800" cy="5573512"/>
            </a:xfrm>
            <a:custGeom>
              <a:rect b="b" l="l" r="r" t="t"/>
              <a:pathLst>
                <a:path extrusionOk="0" h="1169" w="2038">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1563" name="Google Shape;1563;p54"/>
            <p:cNvSpPr/>
            <p:nvPr/>
          </p:nvSpPr>
          <p:spPr>
            <a:xfrm>
              <a:off x="670451" y="2018236"/>
              <a:ext cx="7373938" cy="4848892"/>
            </a:xfrm>
            <a:custGeom>
              <a:rect b="b" l="l" r="r" t="t"/>
              <a:pathLst>
                <a:path extrusionOk="0" h="1017" w="1549">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1564" name="Google Shape;1564;p54"/>
            <p:cNvSpPr/>
            <p:nvPr/>
          </p:nvSpPr>
          <p:spPr>
            <a:xfrm>
              <a:off x="251351" y="1788400"/>
              <a:ext cx="8035925" cy="5083516"/>
            </a:xfrm>
            <a:custGeom>
              <a:rect b="b" l="l" r="r" t="t"/>
              <a:pathLst>
                <a:path extrusionOk="0" h="1066" w="1688">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cap="flat" cmpd="sng" w="9525">
              <a:solidFill>
                <a:schemeClr val="dk1">
                  <a:alpha val="20000"/>
                </a:schemeClr>
              </a:solidFill>
              <a:prstDash val="dash"/>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1565" name="Google Shape;1565;p54"/>
            <p:cNvSpPr/>
            <p:nvPr/>
          </p:nvSpPr>
          <p:spPr>
            <a:xfrm>
              <a:off x="-1061" y="549842"/>
              <a:ext cx="10334625" cy="6322075"/>
            </a:xfrm>
            <a:custGeom>
              <a:rect b="b" l="l" r="r" t="t"/>
              <a:pathLst>
                <a:path extrusionOk="0" h="1326" w="2171">
                  <a:moveTo>
                    <a:pt x="1873" y="1326"/>
                  </a:moveTo>
                  <a:cubicBezTo>
                    <a:pt x="2171" y="1045"/>
                    <a:pt x="1825" y="678"/>
                    <a:pt x="1609" y="473"/>
                  </a:cubicBezTo>
                  <a:cubicBezTo>
                    <a:pt x="1406" y="281"/>
                    <a:pt x="1159" y="116"/>
                    <a:pt x="880" y="63"/>
                  </a:cubicBezTo>
                  <a:cubicBezTo>
                    <a:pt x="545" y="0"/>
                    <a:pt x="214" y="161"/>
                    <a:pt x="0" y="423"/>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1566" name="Google Shape;1566;p54"/>
            <p:cNvSpPr/>
            <p:nvPr/>
          </p:nvSpPr>
          <p:spPr>
            <a:xfrm>
              <a:off x="3701" y="6186246"/>
              <a:ext cx="504825" cy="681527"/>
            </a:xfrm>
            <a:custGeom>
              <a:rect b="b" l="l" r="r" t="t"/>
              <a:pathLst>
                <a:path extrusionOk="0" h="143" w="106">
                  <a:moveTo>
                    <a:pt x="0" y="0"/>
                  </a:moveTo>
                  <a:cubicBezTo>
                    <a:pt x="35" y="54"/>
                    <a:pt x="70" y="101"/>
                    <a:pt x="106" y="143"/>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1567" name="Google Shape;1567;p54"/>
            <p:cNvSpPr/>
            <p:nvPr/>
          </p:nvSpPr>
          <p:spPr>
            <a:xfrm>
              <a:off x="-1061" y="-51881"/>
              <a:ext cx="11091863" cy="6923796"/>
            </a:xfrm>
            <a:custGeom>
              <a:rect b="b" l="l" r="r" t="t"/>
              <a:pathLst>
                <a:path extrusionOk="0" h="1452" w="2330">
                  <a:moveTo>
                    <a:pt x="2046" y="1452"/>
                  </a:moveTo>
                  <a:cubicBezTo>
                    <a:pt x="2330" y="1153"/>
                    <a:pt x="2049" y="821"/>
                    <a:pt x="1813" y="601"/>
                  </a:cubicBezTo>
                  <a:cubicBezTo>
                    <a:pt x="1569" y="375"/>
                    <a:pt x="1282" y="179"/>
                    <a:pt x="956" y="97"/>
                  </a:cubicBezTo>
                  <a:cubicBezTo>
                    <a:pt x="572" y="0"/>
                    <a:pt x="292" y="101"/>
                    <a:pt x="0" y="366"/>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1568" name="Google Shape;1568;p54"/>
            <p:cNvSpPr/>
            <p:nvPr/>
          </p:nvSpPr>
          <p:spPr>
            <a:xfrm>
              <a:off x="5426601" y="5579"/>
              <a:ext cx="5788025" cy="6847184"/>
            </a:xfrm>
            <a:custGeom>
              <a:rect b="b" l="l" r="r" t="t"/>
              <a:pathLst>
                <a:path extrusionOk="0" h="1436" w="1216">
                  <a:moveTo>
                    <a:pt x="1094" y="1436"/>
                  </a:moveTo>
                  <a:cubicBezTo>
                    <a:pt x="1216" y="1114"/>
                    <a:pt x="904" y="770"/>
                    <a:pt x="709" y="551"/>
                  </a:cubicBezTo>
                  <a:cubicBezTo>
                    <a:pt x="509" y="327"/>
                    <a:pt x="274" y="127"/>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1569" name="Google Shape;1569;p54"/>
            <p:cNvSpPr/>
            <p:nvPr/>
          </p:nvSpPr>
          <p:spPr>
            <a:xfrm>
              <a:off x="-1061" y="5579"/>
              <a:ext cx="1057275" cy="614491"/>
            </a:xfrm>
            <a:custGeom>
              <a:rect b="b" l="l" r="r" t="t"/>
              <a:pathLst>
                <a:path extrusionOk="0" h="129" w="222">
                  <a:moveTo>
                    <a:pt x="222" y="0"/>
                  </a:moveTo>
                  <a:cubicBezTo>
                    <a:pt x="152" y="35"/>
                    <a:pt x="76" y="78"/>
                    <a:pt x="0" y="129"/>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1570" name="Google Shape;1570;p54"/>
            <p:cNvSpPr/>
            <p:nvPr/>
          </p:nvSpPr>
          <p:spPr>
            <a:xfrm>
              <a:off x="5821889" y="5579"/>
              <a:ext cx="5588000" cy="6866337"/>
            </a:xfrm>
            <a:custGeom>
              <a:rect b="b" l="l" r="r" t="t"/>
              <a:pathLst>
                <a:path extrusionOk="0" h="1440" w="1174">
                  <a:moveTo>
                    <a:pt x="1067" y="1440"/>
                  </a:moveTo>
                  <a:cubicBezTo>
                    <a:pt x="1174" y="1124"/>
                    <a:pt x="887" y="797"/>
                    <a:pt x="698" y="577"/>
                  </a:cubicBezTo>
                  <a:cubicBezTo>
                    <a:pt x="500" y="348"/>
                    <a:pt x="270" y="141"/>
                    <a:pt x="0" y="0"/>
                  </a:cubicBezTo>
                </a:path>
              </a:pathLst>
            </a:custGeom>
            <a:noFill/>
            <a:ln cap="flat" cmpd="sng" w="9525">
              <a:solidFill>
                <a:schemeClr val="dk1">
                  <a:alpha val="20000"/>
                </a:schemeClr>
              </a:solidFill>
              <a:prstDash val="dash"/>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1571" name="Google Shape;1571;p54"/>
            <p:cNvSpPr/>
            <p:nvPr/>
          </p:nvSpPr>
          <p:spPr>
            <a:xfrm>
              <a:off x="3701" y="790"/>
              <a:ext cx="595313" cy="352734"/>
            </a:xfrm>
            <a:custGeom>
              <a:rect b="b" l="l" r="r" t="t"/>
              <a:pathLst>
                <a:path extrusionOk="0" h="74" w="125">
                  <a:moveTo>
                    <a:pt x="125" y="0"/>
                  </a:moveTo>
                  <a:cubicBezTo>
                    <a:pt x="85" y="22"/>
                    <a:pt x="43" y="47"/>
                    <a:pt x="0" y="74"/>
                  </a:cubicBezTo>
                </a:path>
              </a:pathLst>
            </a:custGeom>
            <a:noFill/>
            <a:ln cap="flat" cmpd="sng" w="9525">
              <a:solidFill>
                <a:schemeClr val="dk1">
                  <a:alpha val="20000"/>
                </a:schemeClr>
              </a:solidFill>
              <a:prstDash val="dash"/>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1572" name="Google Shape;1572;p54"/>
            <p:cNvSpPr/>
            <p:nvPr/>
          </p:nvSpPr>
          <p:spPr>
            <a:xfrm>
              <a:off x="6012389" y="5579"/>
              <a:ext cx="5497513" cy="6866337"/>
            </a:xfrm>
            <a:custGeom>
              <a:rect b="b" l="l" r="r" t="t"/>
              <a:pathLst>
                <a:path extrusionOk="0" h="1440" w="1155">
                  <a:moveTo>
                    <a:pt x="1056" y="1440"/>
                  </a:moveTo>
                  <a:cubicBezTo>
                    <a:pt x="1155" y="1123"/>
                    <a:pt x="875" y="801"/>
                    <a:pt x="686" y="580"/>
                  </a:cubicBezTo>
                  <a:cubicBezTo>
                    <a:pt x="491" y="352"/>
                    <a:pt x="264" y="145"/>
                    <a:pt x="0" y="0"/>
                  </a:cubicBezTo>
                </a:path>
              </a:pathLst>
            </a:custGeom>
            <a:noFill/>
            <a:ln cap="flat" cmpd="sng" w="12700">
              <a:solidFill>
                <a:schemeClr val="dk1">
                  <a:alpha val="20000"/>
                </a:schemeClr>
              </a:solidFill>
              <a:prstDash val="dashDot"/>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1573" name="Google Shape;1573;p54"/>
            <p:cNvSpPr/>
            <p:nvPr/>
          </p:nvSpPr>
          <p:spPr>
            <a:xfrm>
              <a:off x="-1061" y="5579"/>
              <a:ext cx="357188" cy="213875"/>
            </a:xfrm>
            <a:custGeom>
              <a:rect b="b" l="l" r="r" t="t"/>
              <a:pathLst>
                <a:path extrusionOk="0" h="45" w="75">
                  <a:moveTo>
                    <a:pt x="75" y="0"/>
                  </a:moveTo>
                  <a:cubicBezTo>
                    <a:pt x="50" y="14"/>
                    <a:pt x="25" y="29"/>
                    <a:pt x="0" y="45"/>
                  </a:cubicBezTo>
                </a:path>
              </a:pathLst>
            </a:custGeom>
            <a:noFill/>
            <a:ln cap="flat" cmpd="sng" w="12700">
              <a:solidFill>
                <a:schemeClr val="dk1">
                  <a:alpha val="20000"/>
                </a:schemeClr>
              </a:solidFill>
              <a:prstDash val="dashDot"/>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1574" name="Google Shape;1574;p54"/>
            <p:cNvSpPr/>
            <p:nvPr/>
          </p:nvSpPr>
          <p:spPr>
            <a:xfrm>
              <a:off x="6210826" y="790"/>
              <a:ext cx="5522913" cy="6871126"/>
            </a:xfrm>
            <a:custGeom>
              <a:rect b="b" l="l" r="r" t="t"/>
              <a:pathLst>
                <a:path extrusionOk="0" h="1441" w="1160">
                  <a:moveTo>
                    <a:pt x="1053" y="1441"/>
                  </a:moveTo>
                  <a:cubicBezTo>
                    <a:pt x="1160" y="1129"/>
                    <a:pt x="892" y="817"/>
                    <a:pt x="705" y="599"/>
                  </a:cubicBezTo>
                  <a:cubicBezTo>
                    <a:pt x="503" y="365"/>
                    <a:pt x="270" y="152"/>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1575" name="Google Shape;1575;p54"/>
            <p:cNvSpPr/>
            <p:nvPr/>
          </p:nvSpPr>
          <p:spPr>
            <a:xfrm>
              <a:off x="6463239" y="5579"/>
              <a:ext cx="5413375" cy="6866337"/>
            </a:xfrm>
            <a:custGeom>
              <a:rect b="b" l="l" r="r" t="t"/>
              <a:pathLst>
                <a:path extrusionOk="0" h="1440" w="1137">
                  <a:moveTo>
                    <a:pt x="1040" y="1440"/>
                  </a:moveTo>
                  <a:cubicBezTo>
                    <a:pt x="1137" y="1131"/>
                    <a:pt x="883" y="828"/>
                    <a:pt x="698" y="611"/>
                  </a:cubicBezTo>
                  <a:cubicBezTo>
                    <a:pt x="498" y="375"/>
                    <a:pt x="268" y="159"/>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1576" name="Google Shape;1576;p54"/>
            <p:cNvSpPr/>
            <p:nvPr/>
          </p:nvSpPr>
          <p:spPr>
            <a:xfrm>
              <a:off x="6877576" y="5579"/>
              <a:ext cx="5037138" cy="6861550"/>
            </a:xfrm>
            <a:custGeom>
              <a:rect b="b" l="l" r="r" t="t"/>
              <a:pathLst>
                <a:path extrusionOk="0" h="1439" w="1058">
                  <a:moveTo>
                    <a:pt x="1011" y="1439"/>
                  </a:moveTo>
                  <a:cubicBezTo>
                    <a:pt x="1058" y="1131"/>
                    <a:pt x="825" y="841"/>
                    <a:pt x="648" y="617"/>
                  </a:cubicBezTo>
                  <a:cubicBezTo>
                    <a:pt x="462" y="383"/>
                    <a:pt x="248" y="168"/>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1577" name="Google Shape;1577;p54"/>
            <p:cNvSpPr/>
            <p:nvPr/>
          </p:nvSpPr>
          <p:spPr>
            <a:xfrm>
              <a:off x="8768289" y="5579"/>
              <a:ext cx="3417888" cy="2742066"/>
            </a:xfrm>
            <a:custGeom>
              <a:rect b="b" l="l" r="r" t="t"/>
              <a:pathLst>
                <a:path extrusionOk="0" h="575" w="718">
                  <a:moveTo>
                    <a:pt x="718" y="575"/>
                  </a:moveTo>
                  <a:cubicBezTo>
                    <a:pt x="500" y="360"/>
                    <a:pt x="260" y="163"/>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1578" name="Google Shape;1578;p54"/>
            <p:cNvSpPr/>
            <p:nvPr/>
          </p:nvSpPr>
          <p:spPr>
            <a:xfrm>
              <a:off x="9235014" y="10367"/>
              <a:ext cx="2951163" cy="2555325"/>
            </a:xfrm>
            <a:custGeom>
              <a:rect b="b" l="l" r="r" t="t"/>
              <a:pathLst>
                <a:path extrusionOk="0" h="536" w="620">
                  <a:moveTo>
                    <a:pt x="620" y="536"/>
                  </a:moveTo>
                  <a:cubicBezTo>
                    <a:pt x="404" y="314"/>
                    <a:pt x="196" y="138"/>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1579" name="Google Shape;1579;p54"/>
            <p:cNvSpPr/>
            <p:nvPr/>
          </p:nvSpPr>
          <p:spPr>
            <a:xfrm>
              <a:off x="10020826" y="5579"/>
              <a:ext cx="2165350" cy="1358265"/>
            </a:xfrm>
            <a:custGeom>
              <a:rect b="b" l="l" r="r" t="t"/>
              <a:pathLst>
                <a:path extrusionOk="0" h="285" w="455">
                  <a:moveTo>
                    <a:pt x="0" y="0"/>
                  </a:moveTo>
                  <a:cubicBezTo>
                    <a:pt x="153" y="85"/>
                    <a:pt x="308" y="180"/>
                    <a:pt x="455" y="285"/>
                  </a:cubicBezTo>
                </a:path>
              </a:pathLst>
            </a:custGeom>
            <a:noFill/>
            <a:ln cap="flat" cmpd="sng" w="9525">
              <a:solidFill>
                <a:schemeClr val="dk1">
                  <a:alpha val="20000"/>
                </a:schemeClr>
              </a:solidFill>
              <a:prstDash val="dash"/>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1580" name="Google Shape;1580;p54"/>
            <p:cNvSpPr/>
            <p:nvPr/>
          </p:nvSpPr>
          <p:spPr>
            <a:xfrm>
              <a:off x="11290826" y="5579"/>
              <a:ext cx="895350" cy="534687"/>
            </a:xfrm>
            <a:custGeom>
              <a:rect b="b" l="l" r="r" t="t"/>
              <a:pathLst>
                <a:path extrusionOk="0" h="112" w="188">
                  <a:moveTo>
                    <a:pt x="0" y="0"/>
                  </a:moveTo>
                  <a:cubicBezTo>
                    <a:pt x="63" y="36"/>
                    <a:pt x="126" y="73"/>
                    <a:pt x="188" y="112"/>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grpSp>
      <p:grpSp>
        <p:nvGrpSpPr>
          <p:cNvPr id="1581" name="Google Shape;1581;p54"/>
          <p:cNvGrpSpPr/>
          <p:nvPr/>
        </p:nvGrpSpPr>
        <p:grpSpPr>
          <a:xfrm>
            <a:off x="605313" y="889862"/>
            <a:ext cx="2866948" cy="3358450"/>
            <a:chOff x="807084" y="1186483"/>
            <a:chExt cx="3822597" cy="4477933"/>
          </a:xfrm>
        </p:grpSpPr>
        <p:sp>
          <p:nvSpPr>
            <p:cNvPr id="1582" name="Google Shape;1582;p54"/>
            <p:cNvSpPr/>
            <p:nvPr/>
          </p:nvSpPr>
          <p:spPr>
            <a:xfrm>
              <a:off x="807531" y="1186483"/>
              <a:ext cx="3821702" cy="716184"/>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Rockwell"/>
                <a:ea typeface="Rockwell"/>
                <a:cs typeface="Rockwell"/>
                <a:sym typeface="Rockwell"/>
              </a:endParaRPr>
            </a:p>
          </p:txBody>
        </p:sp>
        <p:sp>
          <p:nvSpPr>
            <p:cNvPr id="1583" name="Google Shape;1583;p54"/>
            <p:cNvSpPr/>
            <p:nvPr/>
          </p:nvSpPr>
          <p:spPr>
            <a:xfrm rot="10800000">
              <a:off x="2514766" y="5313353"/>
              <a:ext cx="407233" cy="351063"/>
            </a:xfrm>
            <a:prstGeom prst="triangle">
              <a:avLst>
                <a:gd fmla="val 50000" name="adj"/>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Rockwell"/>
                <a:ea typeface="Rockwell"/>
                <a:cs typeface="Rockwell"/>
                <a:sym typeface="Rockwell"/>
              </a:endParaRPr>
            </a:p>
          </p:txBody>
        </p:sp>
        <p:sp>
          <p:nvSpPr>
            <p:cNvPr id="1584" name="Google Shape;1584;p54"/>
            <p:cNvSpPr/>
            <p:nvPr/>
          </p:nvSpPr>
          <p:spPr>
            <a:xfrm>
              <a:off x="807084" y="1991156"/>
              <a:ext cx="3822597" cy="3322196"/>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Rockwell"/>
                <a:ea typeface="Rockwell"/>
                <a:cs typeface="Rockwell"/>
                <a:sym typeface="Rockwell"/>
              </a:endParaRPr>
            </a:p>
          </p:txBody>
        </p:sp>
      </p:grpSp>
      <p:sp>
        <p:nvSpPr>
          <p:cNvPr id="1585" name="Google Shape;1585;p54"/>
          <p:cNvSpPr txBox="1"/>
          <p:nvPr>
            <p:ph type="title"/>
          </p:nvPr>
        </p:nvSpPr>
        <p:spPr>
          <a:xfrm>
            <a:off x="671550" y="1556624"/>
            <a:ext cx="2740800" cy="2437800"/>
          </a:xfrm>
          <a:prstGeom prst="rect">
            <a:avLst/>
          </a:prstGeom>
          <a:noFill/>
          <a:ln>
            <a:noFill/>
          </a:ln>
        </p:spPr>
        <p:txBody>
          <a:bodyPr anchorCtr="0" anchor="b" bIns="0" lIns="171450" spcFirstLastPara="1" rIns="171450" wrap="square" tIns="171450">
            <a:noAutofit/>
          </a:bodyPr>
          <a:lstStyle/>
          <a:p>
            <a:pPr indent="0" lvl="0" marL="0" rtl="0" algn="ctr">
              <a:lnSpc>
                <a:spcPct val="80000"/>
              </a:lnSpc>
              <a:spcBef>
                <a:spcPts val="0"/>
              </a:spcBef>
              <a:spcAft>
                <a:spcPts val="0"/>
              </a:spcAft>
              <a:buClr>
                <a:srgbClr val="FFFEFF"/>
              </a:buClr>
              <a:buSzPts val="2000"/>
              <a:buFont typeface="Calibri"/>
              <a:buNone/>
            </a:pPr>
            <a:r>
              <a:rPr lang="en" sz="2700"/>
              <a:t>Teaching is hard because…</a:t>
            </a:r>
            <a:br>
              <a:rPr lang="en" sz="2700"/>
            </a:br>
            <a:br>
              <a:rPr lang="en" sz="2700"/>
            </a:br>
            <a:r>
              <a:rPr lang="en" sz="2700"/>
              <a:t>People Won’t Understand Why You Do It</a:t>
            </a:r>
            <a:br>
              <a:rPr lang="en" sz="2300"/>
            </a:br>
            <a:endParaRPr sz="2300"/>
          </a:p>
        </p:txBody>
      </p:sp>
      <p:sp>
        <p:nvSpPr>
          <p:cNvPr id="1586" name="Google Shape;1586;p54"/>
          <p:cNvSpPr/>
          <p:nvPr/>
        </p:nvSpPr>
        <p:spPr>
          <a:xfrm>
            <a:off x="4080113" y="-5029"/>
            <a:ext cx="5063887" cy="5153344"/>
          </a:xfrm>
          <a:prstGeom prst="rect">
            <a:avLst/>
          </a:prstGeom>
          <a:solidFill>
            <a:schemeClr val="lt1"/>
          </a:solidFill>
          <a:ln cap="flat" cmpd="sng" w="9525">
            <a:solidFill>
              <a:schemeClr val="dk1">
                <a:alpha val="20000"/>
              </a:schemeClr>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Rockwell"/>
              <a:ea typeface="Rockwell"/>
              <a:cs typeface="Rockwell"/>
              <a:sym typeface="Rockwell"/>
            </a:endParaRPr>
          </a:p>
        </p:txBody>
      </p:sp>
      <p:pic>
        <p:nvPicPr>
          <p:cNvPr id="1587" name="Google Shape;1587;p54"/>
          <p:cNvPicPr preferRelativeResize="0"/>
          <p:nvPr>
            <p:ph idx="1" type="body"/>
          </p:nvPr>
        </p:nvPicPr>
        <p:blipFill rotWithShape="1">
          <a:blip r:embed="rId3">
            <a:alphaModFix/>
          </a:blip>
          <a:srcRect b="0" l="0" r="0" t="0"/>
          <a:stretch/>
        </p:blipFill>
        <p:spPr>
          <a:xfrm>
            <a:off x="4317947" y="291535"/>
            <a:ext cx="4590239" cy="4567287"/>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92" name="Shape 1592"/>
        <p:cNvGrpSpPr/>
        <p:nvPr/>
      </p:nvGrpSpPr>
      <p:grpSpPr>
        <a:xfrm>
          <a:off x="0" y="0"/>
          <a:ext cx="0" cy="0"/>
          <a:chOff x="0" y="0"/>
          <a:chExt cx="0" cy="0"/>
        </a:xfrm>
      </p:grpSpPr>
      <p:sp>
        <p:nvSpPr>
          <p:cNvPr id="1593" name="Google Shape;1593;p55"/>
          <p:cNvSpPr/>
          <p:nvPr/>
        </p:nvSpPr>
        <p:spPr>
          <a:xfrm>
            <a:off x="0" y="0"/>
            <a:ext cx="9143772" cy="51435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Rockwell"/>
              <a:ea typeface="Rockwell"/>
              <a:cs typeface="Rockwell"/>
              <a:sym typeface="Rockwell"/>
            </a:endParaRPr>
          </a:p>
        </p:txBody>
      </p:sp>
      <p:grpSp>
        <p:nvGrpSpPr>
          <p:cNvPr id="1594" name="Google Shape;1594;p55"/>
          <p:cNvGrpSpPr/>
          <p:nvPr/>
        </p:nvGrpSpPr>
        <p:grpSpPr>
          <a:xfrm>
            <a:off x="-313135" y="0"/>
            <a:ext cx="9438086" cy="5139928"/>
            <a:chOff x="-417513" y="0"/>
            <a:chExt cx="12584114" cy="6853238"/>
          </a:xfrm>
        </p:grpSpPr>
        <p:sp>
          <p:nvSpPr>
            <p:cNvPr id="1595" name="Google Shape;1595;p55"/>
            <p:cNvSpPr/>
            <p:nvPr/>
          </p:nvSpPr>
          <p:spPr>
            <a:xfrm>
              <a:off x="1306513" y="0"/>
              <a:ext cx="3862388" cy="6843713"/>
            </a:xfrm>
            <a:custGeom>
              <a:rect b="b" l="l" r="r" t="t"/>
              <a:pathLst>
                <a:path extrusionOk="0" h="1440" w="813">
                  <a:moveTo>
                    <a:pt x="813" y="0"/>
                  </a:moveTo>
                  <a:cubicBezTo>
                    <a:pt x="331" y="221"/>
                    <a:pt x="0" y="1039"/>
                    <a:pt x="435" y="1440"/>
                  </a:cubicBezTo>
                </a:path>
              </a:pathLst>
            </a:custGeom>
            <a:noFill/>
            <a:ln cap="flat" cmpd="sng" w="9525">
              <a:solidFill>
                <a:schemeClr val="dk1">
                  <a:alpha val="14901"/>
                </a:schemeClr>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1596" name="Google Shape;1596;p55"/>
            <p:cNvSpPr/>
            <p:nvPr/>
          </p:nvSpPr>
          <p:spPr>
            <a:xfrm>
              <a:off x="10626725" y="9525"/>
              <a:ext cx="1539875" cy="555625"/>
            </a:xfrm>
            <a:custGeom>
              <a:rect b="b" l="l" r="r" t="t"/>
              <a:pathLst>
                <a:path extrusionOk="0" h="117" w="324">
                  <a:moveTo>
                    <a:pt x="324" y="117"/>
                  </a:moveTo>
                  <a:cubicBezTo>
                    <a:pt x="223" y="64"/>
                    <a:pt x="107" y="28"/>
                    <a:pt x="0" y="0"/>
                  </a:cubicBezTo>
                </a:path>
              </a:pathLst>
            </a:custGeom>
            <a:noFill/>
            <a:ln cap="flat" cmpd="sng" w="9525">
              <a:solidFill>
                <a:schemeClr val="dk1">
                  <a:alpha val="14901"/>
                </a:schemeClr>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1597" name="Google Shape;1597;p55"/>
            <p:cNvSpPr/>
            <p:nvPr/>
          </p:nvSpPr>
          <p:spPr>
            <a:xfrm>
              <a:off x="10247313" y="5013325"/>
              <a:ext cx="1919288" cy="1830388"/>
            </a:xfrm>
            <a:custGeom>
              <a:rect b="b" l="l" r="r" t="t"/>
              <a:pathLst>
                <a:path extrusionOk="0" h="385" w="404">
                  <a:moveTo>
                    <a:pt x="0" y="385"/>
                  </a:moveTo>
                  <a:cubicBezTo>
                    <a:pt x="146" y="272"/>
                    <a:pt x="285" y="142"/>
                    <a:pt x="404" y="0"/>
                  </a:cubicBezTo>
                </a:path>
              </a:pathLst>
            </a:custGeom>
            <a:noFill/>
            <a:ln cap="flat" cmpd="sng" w="9525">
              <a:solidFill>
                <a:schemeClr val="dk1">
                  <a:alpha val="14901"/>
                </a:schemeClr>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1598" name="Google Shape;1598;p55"/>
            <p:cNvSpPr/>
            <p:nvPr/>
          </p:nvSpPr>
          <p:spPr>
            <a:xfrm>
              <a:off x="1120775" y="0"/>
              <a:ext cx="3676650" cy="6843713"/>
            </a:xfrm>
            <a:custGeom>
              <a:rect b="b" l="l" r="r" t="t"/>
              <a:pathLst>
                <a:path extrusionOk="0" h="1440" w="774">
                  <a:moveTo>
                    <a:pt x="774" y="0"/>
                  </a:moveTo>
                  <a:cubicBezTo>
                    <a:pt x="312" y="240"/>
                    <a:pt x="0" y="1034"/>
                    <a:pt x="411" y="1440"/>
                  </a:cubicBezTo>
                </a:path>
              </a:pathLst>
            </a:custGeom>
            <a:noFill/>
            <a:ln cap="flat" cmpd="sng" w="9525">
              <a:solidFill>
                <a:schemeClr val="dk1">
                  <a:alpha val="14901"/>
                </a:schemeClr>
              </a:solidFill>
              <a:prstDash val="dash"/>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1599" name="Google Shape;1599;p55"/>
            <p:cNvSpPr/>
            <p:nvPr/>
          </p:nvSpPr>
          <p:spPr>
            <a:xfrm>
              <a:off x="11202988" y="9525"/>
              <a:ext cx="963613" cy="366713"/>
            </a:xfrm>
            <a:custGeom>
              <a:rect b="b" l="l" r="r" t="t"/>
              <a:pathLst>
                <a:path extrusionOk="0" h="77" w="203">
                  <a:moveTo>
                    <a:pt x="203" y="77"/>
                  </a:moveTo>
                  <a:cubicBezTo>
                    <a:pt x="138" y="46"/>
                    <a:pt x="68" y="21"/>
                    <a:pt x="0" y="0"/>
                  </a:cubicBezTo>
                </a:path>
              </a:pathLst>
            </a:custGeom>
            <a:noFill/>
            <a:ln cap="flat" cmpd="sng" w="9525">
              <a:solidFill>
                <a:schemeClr val="dk1">
                  <a:alpha val="14901"/>
                </a:schemeClr>
              </a:solidFill>
              <a:prstDash val="dash"/>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1600" name="Google Shape;1600;p55"/>
            <p:cNvSpPr/>
            <p:nvPr/>
          </p:nvSpPr>
          <p:spPr>
            <a:xfrm>
              <a:off x="10494963" y="5275263"/>
              <a:ext cx="1666875" cy="1577975"/>
            </a:xfrm>
            <a:custGeom>
              <a:rect b="b" l="l" r="r" t="t"/>
              <a:pathLst>
                <a:path extrusionOk="0" h="332" w="351">
                  <a:moveTo>
                    <a:pt x="0" y="332"/>
                  </a:moveTo>
                  <a:cubicBezTo>
                    <a:pt x="125" y="232"/>
                    <a:pt x="245" y="121"/>
                    <a:pt x="351" y="0"/>
                  </a:cubicBezTo>
                </a:path>
              </a:pathLst>
            </a:custGeom>
            <a:noFill/>
            <a:ln cap="flat" cmpd="sng" w="9525">
              <a:solidFill>
                <a:schemeClr val="dk1">
                  <a:alpha val="14901"/>
                </a:schemeClr>
              </a:solidFill>
              <a:prstDash val="dash"/>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1601" name="Google Shape;1601;p55"/>
            <p:cNvSpPr/>
            <p:nvPr/>
          </p:nvSpPr>
          <p:spPr>
            <a:xfrm>
              <a:off x="1001713" y="0"/>
              <a:ext cx="3621088" cy="6843713"/>
            </a:xfrm>
            <a:custGeom>
              <a:rect b="b" l="l" r="r" t="t"/>
              <a:pathLst>
                <a:path extrusionOk="0" h="1440" w="762">
                  <a:moveTo>
                    <a:pt x="762" y="0"/>
                  </a:moveTo>
                  <a:cubicBezTo>
                    <a:pt x="308" y="245"/>
                    <a:pt x="0" y="1033"/>
                    <a:pt x="403" y="1440"/>
                  </a:cubicBezTo>
                </a:path>
              </a:pathLst>
            </a:custGeom>
            <a:noFill/>
            <a:ln cap="flat" cmpd="sng" w="9525">
              <a:solidFill>
                <a:schemeClr val="dk1">
                  <a:alpha val="14901"/>
                </a:schemeClr>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1602" name="Google Shape;1602;p55"/>
            <p:cNvSpPr/>
            <p:nvPr/>
          </p:nvSpPr>
          <p:spPr>
            <a:xfrm>
              <a:off x="11501438" y="9525"/>
              <a:ext cx="665163" cy="257175"/>
            </a:xfrm>
            <a:custGeom>
              <a:rect b="b" l="l" r="r" t="t"/>
              <a:pathLst>
                <a:path extrusionOk="0" h="54" w="140">
                  <a:moveTo>
                    <a:pt x="140" y="54"/>
                  </a:moveTo>
                  <a:cubicBezTo>
                    <a:pt x="95" y="34"/>
                    <a:pt x="48" y="16"/>
                    <a:pt x="0" y="0"/>
                  </a:cubicBezTo>
                </a:path>
              </a:pathLst>
            </a:custGeom>
            <a:noFill/>
            <a:ln cap="flat" cmpd="sng" w="9525">
              <a:solidFill>
                <a:schemeClr val="dk1">
                  <a:alpha val="14901"/>
                </a:schemeClr>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1603" name="Google Shape;1603;p55"/>
            <p:cNvSpPr/>
            <p:nvPr/>
          </p:nvSpPr>
          <p:spPr>
            <a:xfrm>
              <a:off x="10641013" y="5408613"/>
              <a:ext cx="1525588" cy="1435100"/>
            </a:xfrm>
            <a:custGeom>
              <a:rect b="b" l="l" r="r" t="t"/>
              <a:pathLst>
                <a:path extrusionOk="0" h="302" w="321">
                  <a:moveTo>
                    <a:pt x="0" y="302"/>
                  </a:moveTo>
                  <a:cubicBezTo>
                    <a:pt x="114" y="210"/>
                    <a:pt x="223" y="109"/>
                    <a:pt x="321" y="0"/>
                  </a:cubicBezTo>
                </a:path>
              </a:pathLst>
            </a:custGeom>
            <a:noFill/>
            <a:ln cap="flat" cmpd="sng" w="9525">
              <a:solidFill>
                <a:schemeClr val="dk1">
                  <a:alpha val="14901"/>
                </a:schemeClr>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1604" name="Google Shape;1604;p55"/>
            <p:cNvSpPr/>
            <p:nvPr/>
          </p:nvSpPr>
          <p:spPr>
            <a:xfrm>
              <a:off x="1001713" y="0"/>
              <a:ext cx="3244850" cy="6843713"/>
            </a:xfrm>
            <a:custGeom>
              <a:rect b="b" l="l" r="r" t="t"/>
              <a:pathLst>
                <a:path extrusionOk="0" h="1440" w="683">
                  <a:moveTo>
                    <a:pt x="683" y="0"/>
                  </a:moveTo>
                  <a:cubicBezTo>
                    <a:pt x="258" y="256"/>
                    <a:pt x="0" y="1041"/>
                    <a:pt x="355" y="1440"/>
                  </a:cubicBezTo>
                </a:path>
              </a:pathLst>
            </a:custGeom>
            <a:noFill/>
            <a:ln cap="flat" cmpd="sng" w="9525">
              <a:solidFill>
                <a:schemeClr val="dk1">
                  <a:alpha val="14901"/>
                </a:schemeClr>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1605" name="Google Shape;1605;p55"/>
            <p:cNvSpPr/>
            <p:nvPr/>
          </p:nvSpPr>
          <p:spPr>
            <a:xfrm>
              <a:off x="10802938" y="5518150"/>
              <a:ext cx="1363663" cy="1325563"/>
            </a:xfrm>
            <a:custGeom>
              <a:rect b="b" l="l" r="r" t="t"/>
              <a:pathLst>
                <a:path extrusionOk="0" h="279" w="287">
                  <a:moveTo>
                    <a:pt x="0" y="279"/>
                  </a:moveTo>
                  <a:cubicBezTo>
                    <a:pt x="101" y="193"/>
                    <a:pt x="198" y="100"/>
                    <a:pt x="287" y="0"/>
                  </a:cubicBezTo>
                </a:path>
              </a:pathLst>
            </a:custGeom>
            <a:noFill/>
            <a:ln cap="flat" cmpd="sng" w="9525">
              <a:solidFill>
                <a:schemeClr val="dk1">
                  <a:alpha val="14901"/>
                </a:schemeClr>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1606" name="Google Shape;1606;p55"/>
            <p:cNvSpPr/>
            <p:nvPr/>
          </p:nvSpPr>
          <p:spPr>
            <a:xfrm>
              <a:off x="889000" y="0"/>
              <a:ext cx="3230563" cy="6843713"/>
            </a:xfrm>
            <a:custGeom>
              <a:rect b="b" l="l" r="r" t="t"/>
              <a:pathLst>
                <a:path extrusionOk="0" h="1440" w="680">
                  <a:moveTo>
                    <a:pt x="680" y="0"/>
                  </a:moveTo>
                  <a:cubicBezTo>
                    <a:pt x="257" y="265"/>
                    <a:pt x="0" y="1026"/>
                    <a:pt x="337" y="1440"/>
                  </a:cubicBezTo>
                </a:path>
              </a:pathLst>
            </a:custGeom>
            <a:noFill/>
            <a:ln cap="flat" cmpd="sng" w="9525">
              <a:solidFill>
                <a:schemeClr val="dk1">
                  <a:alpha val="14901"/>
                </a:schemeClr>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1607" name="Google Shape;1607;p55"/>
            <p:cNvSpPr/>
            <p:nvPr/>
          </p:nvSpPr>
          <p:spPr>
            <a:xfrm>
              <a:off x="10979150" y="5694363"/>
              <a:ext cx="1187450" cy="1149350"/>
            </a:xfrm>
            <a:custGeom>
              <a:rect b="b" l="l" r="r" t="t"/>
              <a:pathLst>
                <a:path extrusionOk="0" h="242" w="250">
                  <a:moveTo>
                    <a:pt x="0" y="242"/>
                  </a:moveTo>
                  <a:cubicBezTo>
                    <a:pt x="88" y="166"/>
                    <a:pt x="172" y="85"/>
                    <a:pt x="250" y="0"/>
                  </a:cubicBezTo>
                </a:path>
              </a:pathLst>
            </a:custGeom>
            <a:noFill/>
            <a:ln cap="flat" cmpd="sng" w="9525">
              <a:solidFill>
                <a:schemeClr val="dk1">
                  <a:alpha val="14901"/>
                </a:schemeClr>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1608" name="Google Shape;1608;p55"/>
            <p:cNvSpPr/>
            <p:nvPr/>
          </p:nvSpPr>
          <p:spPr>
            <a:xfrm>
              <a:off x="484188" y="0"/>
              <a:ext cx="3421063" cy="6843713"/>
            </a:xfrm>
            <a:custGeom>
              <a:rect b="b" l="l" r="r" t="t"/>
              <a:pathLst>
                <a:path extrusionOk="0" h="1440" w="720">
                  <a:moveTo>
                    <a:pt x="720" y="0"/>
                  </a:moveTo>
                  <a:cubicBezTo>
                    <a:pt x="316" y="282"/>
                    <a:pt x="0" y="1018"/>
                    <a:pt x="362" y="1440"/>
                  </a:cubicBezTo>
                </a:path>
              </a:pathLst>
            </a:custGeom>
            <a:noFill/>
            <a:ln cap="flat" cmpd="sng" w="9525">
              <a:solidFill>
                <a:schemeClr val="dk1">
                  <a:alpha val="14901"/>
                </a:schemeClr>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1609" name="Google Shape;1609;p55"/>
            <p:cNvSpPr/>
            <p:nvPr/>
          </p:nvSpPr>
          <p:spPr>
            <a:xfrm>
              <a:off x="11287125" y="6049963"/>
              <a:ext cx="879475" cy="793750"/>
            </a:xfrm>
            <a:custGeom>
              <a:rect b="b" l="l" r="r" t="t"/>
              <a:pathLst>
                <a:path extrusionOk="0" h="167" w="185">
                  <a:moveTo>
                    <a:pt x="0" y="167"/>
                  </a:moveTo>
                  <a:cubicBezTo>
                    <a:pt x="63" y="114"/>
                    <a:pt x="125" y="58"/>
                    <a:pt x="185" y="0"/>
                  </a:cubicBezTo>
                </a:path>
              </a:pathLst>
            </a:custGeom>
            <a:noFill/>
            <a:ln cap="flat" cmpd="sng" w="9525">
              <a:solidFill>
                <a:schemeClr val="dk1">
                  <a:alpha val="14901"/>
                </a:schemeClr>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1610" name="Google Shape;1610;p55"/>
            <p:cNvSpPr/>
            <p:nvPr/>
          </p:nvSpPr>
          <p:spPr>
            <a:xfrm>
              <a:off x="598488" y="0"/>
              <a:ext cx="2717800" cy="6843713"/>
            </a:xfrm>
            <a:custGeom>
              <a:rect b="b" l="l" r="r" t="t"/>
              <a:pathLst>
                <a:path extrusionOk="0" h="1440" w="572">
                  <a:moveTo>
                    <a:pt x="572" y="0"/>
                  </a:moveTo>
                  <a:cubicBezTo>
                    <a:pt x="213" y="320"/>
                    <a:pt x="0" y="979"/>
                    <a:pt x="164" y="1440"/>
                  </a:cubicBezTo>
                </a:path>
              </a:pathLst>
            </a:custGeom>
            <a:noFill/>
            <a:ln cap="flat" cmpd="sng" w="12700">
              <a:solidFill>
                <a:schemeClr val="dk1">
                  <a:alpha val="14901"/>
                </a:schemeClr>
              </a:solidFill>
              <a:prstDash val="dashDot"/>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1611" name="Google Shape;1611;p55"/>
            <p:cNvSpPr/>
            <p:nvPr/>
          </p:nvSpPr>
          <p:spPr>
            <a:xfrm>
              <a:off x="261938" y="0"/>
              <a:ext cx="2944813" cy="6843713"/>
            </a:xfrm>
            <a:custGeom>
              <a:rect b="b" l="l" r="r" t="t"/>
              <a:pathLst>
                <a:path extrusionOk="0" h="1440" w="620">
                  <a:moveTo>
                    <a:pt x="620" y="0"/>
                  </a:moveTo>
                  <a:cubicBezTo>
                    <a:pt x="248" y="325"/>
                    <a:pt x="0" y="960"/>
                    <a:pt x="186" y="1440"/>
                  </a:cubicBezTo>
                </a:path>
              </a:pathLst>
            </a:custGeom>
            <a:noFill/>
            <a:ln cap="flat" cmpd="sng" w="9525">
              <a:solidFill>
                <a:schemeClr val="dk1">
                  <a:alpha val="14901"/>
                </a:schemeClr>
              </a:solidFill>
              <a:prstDash val="lgDash"/>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1612" name="Google Shape;1612;p55"/>
            <p:cNvSpPr/>
            <p:nvPr/>
          </p:nvSpPr>
          <p:spPr>
            <a:xfrm>
              <a:off x="-417513" y="0"/>
              <a:ext cx="2403475" cy="6843713"/>
            </a:xfrm>
            <a:custGeom>
              <a:rect b="b" l="l" r="r" t="t"/>
              <a:pathLst>
                <a:path extrusionOk="0" h="1440" w="506">
                  <a:moveTo>
                    <a:pt x="506" y="0"/>
                  </a:moveTo>
                  <a:cubicBezTo>
                    <a:pt x="109" y="356"/>
                    <a:pt x="0" y="943"/>
                    <a:pt x="171" y="1440"/>
                  </a:cubicBezTo>
                </a:path>
              </a:pathLst>
            </a:custGeom>
            <a:noFill/>
            <a:ln cap="flat" cmpd="sng" w="9525">
              <a:solidFill>
                <a:schemeClr val="dk1">
                  <a:alpha val="14901"/>
                </a:schemeClr>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1613" name="Google Shape;1613;p55"/>
            <p:cNvSpPr/>
            <p:nvPr/>
          </p:nvSpPr>
          <p:spPr>
            <a:xfrm>
              <a:off x="14288" y="9525"/>
              <a:ext cx="1771650" cy="3198813"/>
            </a:xfrm>
            <a:custGeom>
              <a:rect b="b" l="l" r="r" t="t"/>
              <a:pathLst>
                <a:path extrusionOk="0" h="673" w="373">
                  <a:moveTo>
                    <a:pt x="373" y="0"/>
                  </a:moveTo>
                  <a:cubicBezTo>
                    <a:pt x="175" y="183"/>
                    <a:pt x="51" y="409"/>
                    <a:pt x="0" y="673"/>
                  </a:cubicBezTo>
                </a:path>
              </a:pathLst>
            </a:custGeom>
            <a:noFill/>
            <a:ln cap="flat" cmpd="sng" w="9525">
              <a:solidFill>
                <a:schemeClr val="dk1">
                  <a:alpha val="14901"/>
                </a:schemeClr>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1614" name="Google Shape;1614;p55"/>
            <p:cNvSpPr/>
            <p:nvPr/>
          </p:nvSpPr>
          <p:spPr>
            <a:xfrm>
              <a:off x="4763" y="6016625"/>
              <a:ext cx="214313" cy="827088"/>
            </a:xfrm>
            <a:custGeom>
              <a:rect b="b" l="l" r="r" t="t"/>
              <a:pathLst>
                <a:path extrusionOk="0" h="174" w="45">
                  <a:moveTo>
                    <a:pt x="0" y="0"/>
                  </a:moveTo>
                  <a:cubicBezTo>
                    <a:pt x="11" y="59"/>
                    <a:pt x="26" y="118"/>
                    <a:pt x="45" y="174"/>
                  </a:cubicBezTo>
                </a:path>
              </a:pathLst>
            </a:custGeom>
            <a:noFill/>
            <a:ln cap="flat" cmpd="sng" w="9525">
              <a:solidFill>
                <a:schemeClr val="dk1">
                  <a:alpha val="14901"/>
                </a:schemeClr>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1615" name="Google Shape;1615;p55"/>
            <p:cNvSpPr/>
            <p:nvPr/>
          </p:nvSpPr>
          <p:spPr>
            <a:xfrm>
              <a:off x="14288" y="0"/>
              <a:ext cx="1562100" cy="2228850"/>
            </a:xfrm>
            <a:custGeom>
              <a:rect b="b" l="l" r="r" t="t"/>
              <a:pathLst>
                <a:path extrusionOk="0" h="469" w="329">
                  <a:moveTo>
                    <a:pt x="329" y="0"/>
                  </a:moveTo>
                  <a:cubicBezTo>
                    <a:pt x="189" y="133"/>
                    <a:pt x="69" y="288"/>
                    <a:pt x="0" y="469"/>
                  </a:cubicBezTo>
                </a:path>
              </a:pathLst>
            </a:custGeom>
            <a:noFill/>
            <a:ln cap="flat" cmpd="sng" w="9525">
              <a:solidFill>
                <a:schemeClr val="dk1">
                  <a:alpha val="14901"/>
                </a:schemeClr>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grpSp>
      <p:sp>
        <p:nvSpPr>
          <p:cNvPr id="1616" name="Google Shape;1616;p55"/>
          <p:cNvSpPr txBox="1"/>
          <p:nvPr>
            <p:ph type="title"/>
          </p:nvPr>
        </p:nvSpPr>
        <p:spPr>
          <a:xfrm>
            <a:off x="1319465" y="599161"/>
            <a:ext cx="6505070" cy="786709"/>
          </a:xfrm>
          <a:prstGeom prst="rect">
            <a:avLst/>
          </a:prstGeom>
          <a:noFill/>
          <a:ln>
            <a:noFill/>
          </a:ln>
        </p:spPr>
        <p:txBody>
          <a:bodyPr anchorCtr="0" anchor="ctr" bIns="171450" lIns="171450" spcFirstLastPara="1" rIns="171450" wrap="square" tIns="171450">
            <a:noAutofit/>
          </a:bodyPr>
          <a:lstStyle/>
          <a:p>
            <a:pPr indent="0" lvl="0" marL="0" rtl="0" algn="ctr">
              <a:lnSpc>
                <a:spcPct val="85000"/>
              </a:lnSpc>
              <a:spcBef>
                <a:spcPts val="0"/>
              </a:spcBef>
              <a:spcAft>
                <a:spcPts val="0"/>
              </a:spcAft>
              <a:buClr>
                <a:schemeClr val="dk1"/>
              </a:buClr>
              <a:buSzPts val="3000"/>
              <a:buFont typeface="Calibri"/>
              <a:buNone/>
            </a:pPr>
            <a:r>
              <a:rPr lang="en" sz="3800">
                <a:solidFill>
                  <a:schemeClr val="dk1"/>
                </a:solidFill>
              </a:rPr>
              <a:t>Uncover your “why” by…</a:t>
            </a:r>
            <a:endParaRPr sz="3800"/>
          </a:p>
        </p:txBody>
      </p:sp>
      <p:grpSp>
        <p:nvGrpSpPr>
          <p:cNvPr id="1617" name="Google Shape;1617;p55"/>
          <p:cNvGrpSpPr/>
          <p:nvPr/>
        </p:nvGrpSpPr>
        <p:grpSpPr>
          <a:xfrm>
            <a:off x="609665" y="1687913"/>
            <a:ext cx="7660516" cy="3397905"/>
            <a:chOff x="5164" y="259575"/>
            <a:chExt cx="10214021" cy="4530540"/>
          </a:xfrm>
        </p:grpSpPr>
        <p:sp>
          <p:nvSpPr>
            <p:cNvPr id="1618" name="Google Shape;1618;p55"/>
            <p:cNvSpPr/>
            <p:nvPr/>
          </p:nvSpPr>
          <p:spPr>
            <a:xfrm>
              <a:off x="1766202" y="1021545"/>
              <a:ext cx="1408830" cy="71"/>
            </a:xfrm>
            <a:prstGeom prst="rect">
              <a:avLst/>
            </a:prstGeom>
            <a:solidFill>
              <a:srgbClr val="FED3C8">
                <a:alpha val="89803"/>
              </a:srgbClr>
            </a:solidFill>
            <a:ln cap="flat" cmpd="sng" w="15875">
              <a:solidFill>
                <a:srgbClr val="FED3C8">
                  <a:alpha val="89803"/>
                </a:srgbClr>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619" name="Google Shape;1619;p55"/>
            <p:cNvSpPr/>
            <p:nvPr/>
          </p:nvSpPr>
          <p:spPr>
            <a:xfrm>
              <a:off x="3259562" y="903239"/>
              <a:ext cx="162015" cy="304087"/>
            </a:xfrm>
            <a:prstGeom prst="chevron">
              <a:avLst>
                <a:gd fmla="val 90000" name="adj"/>
              </a:avLst>
            </a:prstGeom>
            <a:solidFill>
              <a:srgbClr val="FAD9C8">
                <a:alpha val="89803"/>
              </a:srgbClr>
            </a:solidFill>
            <a:ln cap="flat" cmpd="sng" w="15875">
              <a:solidFill>
                <a:srgbClr val="FAD9C8">
                  <a:alpha val="89803"/>
                </a:srgbClr>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620" name="Google Shape;1620;p55"/>
            <p:cNvSpPr/>
            <p:nvPr/>
          </p:nvSpPr>
          <p:spPr>
            <a:xfrm>
              <a:off x="829330" y="260813"/>
              <a:ext cx="1521537" cy="1521537"/>
            </a:xfrm>
            <a:prstGeom prst="ellipse">
              <a:avLst/>
            </a:prstGeom>
            <a:solidFill>
              <a:srgbClr val="FA7714"/>
            </a:solidFill>
            <a:ln cap="flat" cmpd="sng" w="15875">
              <a:solidFill>
                <a:srgbClr val="FA7714"/>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621" name="Google Shape;1621;p55"/>
            <p:cNvSpPr txBox="1"/>
            <p:nvPr/>
          </p:nvSpPr>
          <p:spPr>
            <a:xfrm>
              <a:off x="1052154" y="483637"/>
              <a:ext cx="1075889" cy="1075889"/>
            </a:xfrm>
            <a:prstGeom prst="rect">
              <a:avLst/>
            </a:prstGeom>
            <a:noFill/>
            <a:ln>
              <a:noFill/>
            </a:ln>
          </p:spPr>
          <p:txBody>
            <a:bodyPr anchorCtr="0" anchor="ctr" bIns="44275" lIns="44275" spcFirstLastPara="1" rIns="44275" wrap="square" tIns="44275">
              <a:noAutofit/>
            </a:bodyPr>
            <a:lstStyle/>
            <a:p>
              <a:pPr indent="0" lvl="0" marL="0" marR="0" rtl="0" algn="ctr">
                <a:lnSpc>
                  <a:spcPct val="90000"/>
                </a:lnSpc>
                <a:spcBef>
                  <a:spcPts val="0"/>
                </a:spcBef>
                <a:spcAft>
                  <a:spcPts val="0"/>
                </a:spcAft>
                <a:buClr>
                  <a:schemeClr val="lt1"/>
                </a:buClr>
                <a:buSzPts val="4500"/>
                <a:buFont typeface="Rockwell"/>
                <a:buNone/>
              </a:pPr>
              <a:r>
                <a:rPr lang="en" sz="4500">
                  <a:solidFill>
                    <a:schemeClr val="lt1"/>
                  </a:solidFill>
                  <a:latin typeface="Rockwell"/>
                  <a:ea typeface="Rockwell"/>
                  <a:cs typeface="Rockwell"/>
                  <a:sym typeface="Rockwell"/>
                </a:rPr>
                <a:t>1</a:t>
              </a:r>
              <a:endParaRPr sz="1100"/>
            </a:p>
          </p:txBody>
        </p:sp>
        <p:sp>
          <p:nvSpPr>
            <p:cNvPr id="1622" name="Google Shape;1622;p55"/>
            <p:cNvSpPr/>
            <p:nvPr/>
          </p:nvSpPr>
          <p:spPr>
            <a:xfrm>
              <a:off x="5164" y="1949620"/>
              <a:ext cx="3169868" cy="1965600"/>
            </a:xfrm>
            <a:prstGeom prst="upArrowCallout">
              <a:avLst>
                <a:gd fmla="val 50000" name="adj1"/>
                <a:gd fmla="val 20000" name="adj2"/>
                <a:gd fmla="val 20000" name="adj3"/>
                <a:gd fmla="val 100000" name="adj4"/>
              </a:avLst>
            </a:prstGeom>
            <a:solidFill>
              <a:srgbClr val="F8DEC8">
                <a:alpha val="89803"/>
              </a:srgbClr>
            </a:solidFill>
            <a:ln cap="flat" cmpd="sng" w="15875">
              <a:solidFill>
                <a:srgbClr val="F8DEC8">
                  <a:alpha val="89803"/>
                </a:srgbClr>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623" name="Google Shape;1623;p55"/>
            <p:cNvSpPr txBox="1"/>
            <p:nvPr/>
          </p:nvSpPr>
          <p:spPr>
            <a:xfrm>
              <a:off x="5178" y="2342715"/>
              <a:ext cx="3169800" cy="2447400"/>
            </a:xfrm>
            <a:prstGeom prst="rect">
              <a:avLst/>
            </a:prstGeom>
            <a:noFill/>
            <a:ln>
              <a:noFill/>
            </a:ln>
          </p:spPr>
          <p:txBody>
            <a:bodyPr anchorCtr="0" anchor="t" bIns="123825" lIns="187525" spcFirstLastPara="1" rIns="187525" wrap="square" tIns="123825">
              <a:noAutofit/>
            </a:bodyPr>
            <a:lstStyle/>
            <a:p>
              <a:pPr indent="0" lvl="0" marL="0" marR="0" rtl="0" algn="l">
                <a:lnSpc>
                  <a:spcPct val="90000"/>
                </a:lnSpc>
                <a:spcBef>
                  <a:spcPts val="0"/>
                </a:spcBef>
                <a:spcAft>
                  <a:spcPts val="0"/>
                </a:spcAft>
                <a:buClr>
                  <a:schemeClr val="dk1"/>
                </a:buClr>
                <a:buSzPts val="800"/>
                <a:buFont typeface="Rockwell"/>
                <a:buNone/>
              </a:pPr>
              <a:r>
                <a:rPr lang="en" sz="1200">
                  <a:solidFill>
                    <a:schemeClr val="dk1"/>
                  </a:solidFill>
                  <a:latin typeface="Rockwell"/>
                  <a:ea typeface="Rockwell"/>
                  <a:cs typeface="Rockwell"/>
                  <a:sym typeface="Rockwell"/>
                </a:rPr>
                <a:t>Talk to colleagues about why they became teachers. Follow up by asking them about the funniest thing anyone has ever said to them about their career choice. </a:t>
              </a:r>
              <a:endParaRPr sz="1500"/>
            </a:p>
          </p:txBody>
        </p:sp>
        <p:sp>
          <p:nvSpPr>
            <p:cNvPr id="1624" name="Google Shape;1624;p55"/>
            <p:cNvSpPr/>
            <p:nvPr/>
          </p:nvSpPr>
          <p:spPr>
            <a:xfrm>
              <a:off x="3527240" y="1022097"/>
              <a:ext cx="3169868" cy="72"/>
            </a:xfrm>
            <a:prstGeom prst="rect">
              <a:avLst/>
            </a:prstGeom>
            <a:solidFill>
              <a:srgbClr val="F5E2C8">
                <a:alpha val="89803"/>
              </a:srgbClr>
            </a:solidFill>
            <a:ln cap="flat" cmpd="sng" w="15875">
              <a:solidFill>
                <a:srgbClr val="F5E2C8">
                  <a:alpha val="89803"/>
                </a:srgbClr>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625" name="Google Shape;1625;p55"/>
            <p:cNvSpPr/>
            <p:nvPr/>
          </p:nvSpPr>
          <p:spPr>
            <a:xfrm>
              <a:off x="6781639" y="903706"/>
              <a:ext cx="162015" cy="304527"/>
            </a:xfrm>
            <a:prstGeom prst="chevron">
              <a:avLst>
                <a:gd fmla="val 90000" name="adj"/>
              </a:avLst>
            </a:prstGeom>
            <a:solidFill>
              <a:srgbClr val="F3E6C9">
                <a:alpha val="89803"/>
              </a:srgbClr>
            </a:solidFill>
            <a:ln cap="flat" cmpd="sng" w="15875">
              <a:solidFill>
                <a:srgbClr val="F3E6C9">
                  <a:alpha val="89803"/>
                </a:srgbClr>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626" name="Google Shape;1626;p55"/>
            <p:cNvSpPr/>
            <p:nvPr/>
          </p:nvSpPr>
          <p:spPr>
            <a:xfrm>
              <a:off x="4350855" y="260814"/>
              <a:ext cx="1522638" cy="1522638"/>
            </a:xfrm>
            <a:prstGeom prst="ellipse">
              <a:avLst/>
            </a:prstGeom>
            <a:solidFill>
              <a:srgbClr val="DCB529"/>
            </a:solidFill>
            <a:ln cap="flat" cmpd="sng" w="15875">
              <a:solidFill>
                <a:srgbClr val="DCB529"/>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627" name="Google Shape;1627;p55"/>
            <p:cNvSpPr txBox="1"/>
            <p:nvPr/>
          </p:nvSpPr>
          <p:spPr>
            <a:xfrm>
              <a:off x="4573840" y="483799"/>
              <a:ext cx="1076668" cy="1076668"/>
            </a:xfrm>
            <a:prstGeom prst="rect">
              <a:avLst/>
            </a:prstGeom>
            <a:noFill/>
            <a:ln>
              <a:noFill/>
            </a:ln>
          </p:spPr>
          <p:txBody>
            <a:bodyPr anchorCtr="0" anchor="ctr" bIns="44300" lIns="44300" spcFirstLastPara="1" rIns="44300" wrap="square" tIns="44300">
              <a:noAutofit/>
            </a:bodyPr>
            <a:lstStyle/>
            <a:p>
              <a:pPr indent="0" lvl="0" marL="0" marR="0" rtl="0" algn="ctr">
                <a:lnSpc>
                  <a:spcPct val="90000"/>
                </a:lnSpc>
                <a:spcBef>
                  <a:spcPts val="0"/>
                </a:spcBef>
                <a:spcAft>
                  <a:spcPts val="0"/>
                </a:spcAft>
                <a:buClr>
                  <a:schemeClr val="lt1"/>
                </a:buClr>
                <a:buSzPts val="4500"/>
                <a:buFont typeface="Rockwell"/>
                <a:buNone/>
              </a:pPr>
              <a:r>
                <a:rPr lang="en" sz="4500">
                  <a:solidFill>
                    <a:schemeClr val="lt1"/>
                  </a:solidFill>
                  <a:latin typeface="Rockwell"/>
                  <a:ea typeface="Rockwell"/>
                  <a:cs typeface="Rockwell"/>
                  <a:sym typeface="Rockwell"/>
                </a:rPr>
                <a:t>2</a:t>
              </a:r>
              <a:endParaRPr sz="1100"/>
            </a:p>
          </p:txBody>
        </p:sp>
        <p:sp>
          <p:nvSpPr>
            <p:cNvPr id="1628" name="Google Shape;1628;p55"/>
            <p:cNvSpPr/>
            <p:nvPr/>
          </p:nvSpPr>
          <p:spPr>
            <a:xfrm>
              <a:off x="3527240" y="1950844"/>
              <a:ext cx="3169868" cy="1965600"/>
            </a:xfrm>
            <a:prstGeom prst="upArrowCallout">
              <a:avLst>
                <a:gd fmla="val 50000" name="adj1"/>
                <a:gd fmla="val 20000" name="adj2"/>
                <a:gd fmla="val 20000" name="adj3"/>
                <a:gd fmla="val 100000" name="adj4"/>
              </a:avLst>
            </a:prstGeom>
            <a:solidFill>
              <a:srgbClr val="F0E9C9">
                <a:alpha val="89803"/>
              </a:srgbClr>
            </a:solidFill>
            <a:ln cap="flat" cmpd="sng" w="15875">
              <a:solidFill>
                <a:srgbClr val="F0E9C9">
                  <a:alpha val="89803"/>
                </a:srgbClr>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629" name="Google Shape;1629;p55"/>
            <p:cNvSpPr txBox="1"/>
            <p:nvPr/>
          </p:nvSpPr>
          <p:spPr>
            <a:xfrm>
              <a:off x="3527240" y="2343964"/>
              <a:ext cx="3169868" cy="1572480"/>
            </a:xfrm>
            <a:prstGeom prst="rect">
              <a:avLst/>
            </a:prstGeom>
            <a:noFill/>
            <a:ln>
              <a:noFill/>
            </a:ln>
          </p:spPr>
          <p:txBody>
            <a:bodyPr anchorCtr="0" anchor="t" bIns="123825" lIns="187525" spcFirstLastPara="1" rIns="187525" wrap="square" tIns="123825">
              <a:noAutofit/>
            </a:bodyPr>
            <a:lstStyle/>
            <a:p>
              <a:pPr indent="0" lvl="0" marL="0" marR="0" rtl="0" algn="l">
                <a:lnSpc>
                  <a:spcPct val="90000"/>
                </a:lnSpc>
                <a:spcBef>
                  <a:spcPts val="0"/>
                </a:spcBef>
                <a:spcAft>
                  <a:spcPts val="0"/>
                </a:spcAft>
                <a:buClr>
                  <a:schemeClr val="dk1"/>
                </a:buClr>
                <a:buSzPts val="800"/>
                <a:buFont typeface="Rockwell"/>
                <a:buNone/>
              </a:pPr>
              <a:r>
                <a:rPr lang="en" sz="1100">
                  <a:solidFill>
                    <a:schemeClr val="dk1"/>
                  </a:solidFill>
                  <a:latin typeface="Rockwell"/>
                  <a:ea typeface="Rockwell"/>
                  <a:cs typeface="Rockwell"/>
                  <a:sym typeface="Rockwell"/>
                </a:rPr>
                <a:t>Identify three teachers you admired growing up, and think about why you looked up to them. If possible, try to contact them and thank them for making such a positive impact on your life. </a:t>
              </a:r>
              <a:endParaRPr/>
            </a:p>
          </p:txBody>
        </p:sp>
        <p:sp>
          <p:nvSpPr>
            <p:cNvPr id="1630" name="Google Shape;1630;p55"/>
            <p:cNvSpPr/>
            <p:nvPr/>
          </p:nvSpPr>
          <p:spPr>
            <a:xfrm>
              <a:off x="7049317" y="1022097"/>
              <a:ext cx="1584934" cy="72"/>
            </a:xfrm>
            <a:prstGeom prst="rect">
              <a:avLst/>
            </a:prstGeom>
            <a:solidFill>
              <a:srgbClr val="EDECCA">
                <a:alpha val="89803"/>
              </a:srgbClr>
            </a:solidFill>
            <a:ln cap="flat" cmpd="sng" w="15875">
              <a:solidFill>
                <a:srgbClr val="EDECCA">
                  <a:alpha val="89803"/>
                </a:srgbClr>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631" name="Google Shape;1631;p55"/>
            <p:cNvSpPr/>
            <p:nvPr/>
          </p:nvSpPr>
          <p:spPr>
            <a:xfrm>
              <a:off x="7871693" y="259575"/>
              <a:ext cx="1525116" cy="1525116"/>
            </a:xfrm>
            <a:prstGeom prst="ellipse">
              <a:avLst/>
            </a:prstGeom>
            <a:solidFill>
              <a:srgbClr val="ADBD40"/>
            </a:solidFill>
            <a:ln cap="flat" cmpd="sng" w="15875">
              <a:solidFill>
                <a:srgbClr val="ADBD40"/>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632" name="Google Shape;1632;p55"/>
            <p:cNvSpPr txBox="1"/>
            <p:nvPr/>
          </p:nvSpPr>
          <p:spPr>
            <a:xfrm>
              <a:off x="8095041" y="482923"/>
              <a:ext cx="1078420" cy="1078420"/>
            </a:xfrm>
            <a:prstGeom prst="rect">
              <a:avLst/>
            </a:prstGeom>
            <a:noFill/>
            <a:ln>
              <a:noFill/>
            </a:ln>
          </p:spPr>
          <p:txBody>
            <a:bodyPr anchorCtr="0" anchor="ctr" bIns="44375" lIns="44375" spcFirstLastPara="1" rIns="44375" wrap="square" tIns="44375">
              <a:noAutofit/>
            </a:bodyPr>
            <a:lstStyle/>
            <a:p>
              <a:pPr indent="0" lvl="0" marL="0" marR="0" rtl="0" algn="ctr">
                <a:lnSpc>
                  <a:spcPct val="90000"/>
                </a:lnSpc>
                <a:spcBef>
                  <a:spcPts val="0"/>
                </a:spcBef>
                <a:spcAft>
                  <a:spcPts val="0"/>
                </a:spcAft>
                <a:buClr>
                  <a:schemeClr val="lt1"/>
                </a:buClr>
                <a:buSzPts val="4500"/>
                <a:buFont typeface="Rockwell"/>
                <a:buNone/>
              </a:pPr>
              <a:r>
                <a:rPr lang="en" sz="4500">
                  <a:solidFill>
                    <a:schemeClr val="lt1"/>
                  </a:solidFill>
                  <a:latin typeface="Rockwell"/>
                  <a:ea typeface="Rockwell"/>
                  <a:cs typeface="Rockwell"/>
                  <a:sym typeface="Rockwell"/>
                </a:rPr>
                <a:t>3</a:t>
              </a:r>
              <a:endParaRPr sz="1100"/>
            </a:p>
          </p:txBody>
        </p:sp>
        <p:sp>
          <p:nvSpPr>
            <p:cNvPr id="1633" name="Google Shape;1633;p55"/>
            <p:cNvSpPr/>
            <p:nvPr/>
          </p:nvSpPr>
          <p:spPr>
            <a:xfrm>
              <a:off x="7049317" y="1950844"/>
              <a:ext cx="3169868" cy="1965600"/>
            </a:xfrm>
            <a:prstGeom prst="upArrowCallout">
              <a:avLst>
                <a:gd fmla="val 50000" name="adj1"/>
                <a:gd fmla="val 20000" name="adj2"/>
                <a:gd fmla="val 20000" name="adj3"/>
                <a:gd fmla="val 100000" name="adj4"/>
              </a:avLst>
            </a:prstGeom>
            <a:solidFill>
              <a:srgbClr val="E1E6CC">
                <a:alpha val="89803"/>
              </a:srgbClr>
            </a:solidFill>
            <a:ln cap="flat" cmpd="sng" w="15875">
              <a:solidFill>
                <a:srgbClr val="E1E6CC">
                  <a:alpha val="89803"/>
                </a:srgbClr>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634" name="Google Shape;1634;p55"/>
            <p:cNvSpPr txBox="1"/>
            <p:nvPr/>
          </p:nvSpPr>
          <p:spPr>
            <a:xfrm>
              <a:off x="7049317" y="2343964"/>
              <a:ext cx="3169868" cy="1572480"/>
            </a:xfrm>
            <a:prstGeom prst="rect">
              <a:avLst/>
            </a:prstGeom>
            <a:noFill/>
            <a:ln>
              <a:noFill/>
            </a:ln>
          </p:spPr>
          <p:txBody>
            <a:bodyPr anchorCtr="0" anchor="t" bIns="123825" lIns="187525" spcFirstLastPara="1" rIns="187525" wrap="square" tIns="123825">
              <a:noAutofit/>
            </a:bodyPr>
            <a:lstStyle/>
            <a:p>
              <a:pPr indent="0" lvl="0" marL="0" marR="0" rtl="0" algn="l">
                <a:lnSpc>
                  <a:spcPct val="90000"/>
                </a:lnSpc>
                <a:spcBef>
                  <a:spcPts val="0"/>
                </a:spcBef>
                <a:spcAft>
                  <a:spcPts val="0"/>
                </a:spcAft>
                <a:buClr>
                  <a:schemeClr val="dk1"/>
                </a:buClr>
                <a:buSzPts val="800"/>
                <a:buFont typeface="Rockwell"/>
                <a:buNone/>
              </a:pPr>
              <a:r>
                <a:rPr lang="en" sz="1200">
                  <a:solidFill>
                    <a:schemeClr val="dk1"/>
                  </a:solidFill>
                  <a:latin typeface="Rockwell"/>
                  <a:ea typeface="Rockwell"/>
                  <a:cs typeface="Rockwell"/>
                  <a:sym typeface="Rockwell"/>
                </a:rPr>
                <a:t>Write down your proudest moment as a teacher and how it made you feel. Follow this up by considering other ways you could recreate this experience and feeling. </a:t>
              </a:r>
              <a:endParaRPr sz="1500"/>
            </a:p>
          </p:txBody>
        </p:sp>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82" name="Shape 482"/>
        <p:cNvGrpSpPr/>
        <p:nvPr/>
      </p:nvGrpSpPr>
      <p:grpSpPr>
        <a:xfrm>
          <a:off x="0" y="0"/>
          <a:ext cx="0" cy="0"/>
          <a:chOff x="0" y="0"/>
          <a:chExt cx="0" cy="0"/>
        </a:xfrm>
      </p:grpSpPr>
      <p:sp>
        <p:nvSpPr>
          <p:cNvPr id="483" name="Google Shape;483;p29"/>
          <p:cNvSpPr/>
          <p:nvPr/>
        </p:nvSpPr>
        <p:spPr>
          <a:xfrm>
            <a:off x="0" y="0"/>
            <a:ext cx="9143772" cy="51435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Rockwell"/>
              <a:ea typeface="Rockwell"/>
              <a:cs typeface="Rockwell"/>
              <a:sym typeface="Rockwell"/>
            </a:endParaRPr>
          </a:p>
        </p:txBody>
      </p:sp>
      <p:grpSp>
        <p:nvGrpSpPr>
          <p:cNvPr id="484" name="Google Shape;484;p29"/>
          <p:cNvGrpSpPr/>
          <p:nvPr/>
        </p:nvGrpSpPr>
        <p:grpSpPr>
          <a:xfrm>
            <a:off x="-313135" y="0"/>
            <a:ext cx="9438086" cy="5139928"/>
            <a:chOff x="-417513" y="0"/>
            <a:chExt cx="12584114" cy="6853238"/>
          </a:xfrm>
        </p:grpSpPr>
        <p:sp>
          <p:nvSpPr>
            <p:cNvPr id="485" name="Google Shape;485;p29"/>
            <p:cNvSpPr/>
            <p:nvPr/>
          </p:nvSpPr>
          <p:spPr>
            <a:xfrm>
              <a:off x="1306513" y="0"/>
              <a:ext cx="3862388" cy="6843713"/>
            </a:xfrm>
            <a:custGeom>
              <a:rect b="b" l="l" r="r" t="t"/>
              <a:pathLst>
                <a:path extrusionOk="0" h="1440" w="813">
                  <a:moveTo>
                    <a:pt x="813" y="0"/>
                  </a:moveTo>
                  <a:cubicBezTo>
                    <a:pt x="331" y="221"/>
                    <a:pt x="0" y="1039"/>
                    <a:pt x="435" y="1440"/>
                  </a:cubicBezTo>
                </a:path>
              </a:pathLst>
            </a:custGeom>
            <a:noFill/>
            <a:ln cap="flat" cmpd="sng" w="9525">
              <a:solidFill>
                <a:schemeClr val="dk1">
                  <a:alpha val="14901"/>
                </a:schemeClr>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486" name="Google Shape;486;p29"/>
            <p:cNvSpPr/>
            <p:nvPr/>
          </p:nvSpPr>
          <p:spPr>
            <a:xfrm>
              <a:off x="10626725" y="9525"/>
              <a:ext cx="1539875" cy="555625"/>
            </a:xfrm>
            <a:custGeom>
              <a:rect b="b" l="l" r="r" t="t"/>
              <a:pathLst>
                <a:path extrusionOk="0" h="117" w="324">
                  <a:moveTo>
                    <a:pt x="324" y="117"/>
                  </a:moveTo>
                  <a:cubicBezTo>
                    <a:pt x="223" y="64"/>
                    <a:pt x="107" y="28"/>
                    <a:pt x="0" y="0"/>
                  </a:cubicBezTo>
                </a:path>
              </a:pathLst>
            </a:custGeom>
            <a:noFill/>
            <a:ln cap="flat" cmpd="sng" w="9525">
              <a:solidFill>
                <a:schemeClr val="dk1">
                  <a:alpha val="14901"/>
                </a:schemeClr>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487" name="Google Shape;487;p29"/>
            <p:cNvSpPr/>
            <p:nvPr/>
          </p:nvSpPr>
          <p:spPr>
            <a:xfrm>
              <a:off x="10247313" y="5013325"/>
              <a:ext cx="1919288" cy="1830388"/>
            </a:xfrm>
            <a:custGeom>
              <a:rect b="b" l="l" r="r" t="t"/>
              <a:pathLst>
                <a:path extrusionOk="0" h="385" w="404">
                  <a:moveTo>
                    <a:pt x="0" y="385"/>
                  </a:moveTo>
                  <a:cubicBezTo>
                    <a:pt x="146" y="272"/>
                    <a:pt x="285" y="142"/>
                    <a:pt x="404" y="0"/>
                  </a:cubicBezTo>
                </a:path>
              </a:pathLst>
            </a:custGeom>
            <a:noFill/>
            <a:ln cap="flat" cmpd="sng" w="9525">
              <a:solidFill>
                <a:schemeClr val="dk1">
                  <a:alpha val="14901"/>
                </a:schemeClr>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488" name="Google Shape;488;p29"/>
            <p:cNvSpPr/>
            <p:nvPr/>
          </p:nvSpPr>
          <p:spPr>
            <a:xfrm>
              <a:off x="1120775" y="0"/>
              <a:ext cx="3676650" cy="6843713"/>
            </a:xfrm>
            <a:custGeom>
              <a:rect b="b" l="l" r="r" t="t"/>
              <a:pathLst>
                <a:path extrusionOk="0" h="1440" w="774">
                  <a:moveTo>
                    <a:pt x="774" y="0"/>
                  </a:moveTo>
                  <a:cubicBezTo>
                    <a:pt x="312" y="240"/>
                    <a:pt x="0" y="1034"/>
                    <a:pt x="411" y="1440"/>
                  </a:cubicBezTo>
                </a:path>
              </a:pathLst>
            </a:custGeom>
            <a:noFill/>
            <a:ln cap="flat" cmpd="sng" w="9525">
              <a:solidFill>
                <a:schemeClr val="dk1">
                  <a:alpha val="14901"/>
                </a:schemeClr>
              </a:solidFill>
              <a:prstDash val="dash"/>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489" name="Google Shape;489;p29"/>
            <p:cNvSpPr/>
            <p:nvPr/>
          </p:nvSpPr>
          <p:spPr>
            <a:xfrm>
              <a:off x="11202988" y="9525"/>
              <a:ext cx="963613" cy="366713"/>
            </a:xfrm>
            <a:custGeom>
              <a:rect b="b" l="l" r="r" t="t"/>
              <a:pathLst>
                <a:path extrusionOk="0" h="77" w="203">
                  <a:moveTo>
                    <a:pt x="203" y="77"/>
                  </a:moveTo>
                  <a:cubicBezTo>
                    <a:pt x="138" y="46"/>
                    <a:pt x="68" y="21"/>
                    <a:pt x="0" y="0"/>
                  </a:cubicBezTo>
                </a:path>
              </a:pathLst>
            </a:custGeom>
            <a:noFill/>
            <a:ln cap="flat" cmpd="sng" w="9525">
              <a:solidFill>
                <a:schemeClr val="dk1">
                  <a:alpha val="14901"/>
                </a:schemeClr>
              </a:solidFill>
              <a:prstDash val="dash"/>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490" name="Google Shape;490;p29"/>
            <p:cNvSpPr/>
            <p:nvPr/>
          </p:nvSpPr>
          <p:spPr>
            <a:xfrm>
              <a:off x="10494963" y="5275263"/>
              <a:ext cx="1666875" cy="1577975"/>
            </a:xfrm>
            <a:custGeom>
              <a:rect b="b" l="l" r="r" t="t"/>
              <a:pathLst>
                <a:path extrusionOk="0" h="332" w="351">
                  <a:moveTo>
                    <a:pt x="0" y="332"/>
                  </a:moveTo>
                  <a:cubicBezTo>
                    <a:pt x="125" y="232"/>
                    <a:pt x="245" y="121"/>
                    <a:pt x="351" y="0"/>
                  </a:cubicBezTo>
                </a:path>
              </a:pathLst>
            </a:custGeom>
            <a:noFill/>
            <a:ln cap="flat" cmpd="sng" w="9525">
              <a:solidFill>
                <a:schemeClr val="dk1">
                  <a:alpha val="14901"/>
                </a:schemeClr>
              </a:solidFill>
              <a:prstDash val="dash"/>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491" name="Google Shape;491;p29"/>
            <p:cNvSpPr/>
            <p:nvPr/>
          </p:nvSpPr>
          <p:spPr>
            <a:xfrm>
              <a:off x="1001713" y="0"/>
              <a:ext cx="3621088" cy="6843713"/>
            </a:xfrm>
            <a:custGeom>
              <a:rect b="b" l="l" r="r" t="t"/>
              <a:pathLst>
                <a:path extrusionOk="0" h="1440" w="762">
                  <a:moveTo>
                    <a:pt x="762" y="0"/>
                  </a:moveTo>
                  <a:cubicBezTo>
                    <a:pt x="308" y="245"/>
                    <a:pt x="0" y="1033"/>
                    <a:pt x="403" y="1440"/>
                  </a:cubicBezTo>
                </a:path>
              </a:pathLst>
            </a:custGeom>
            <a:noFill/>
            <a:ln cap="flat" cmpd="sng" w="9525">
              <a:solidFill>
                <a:schemeClr val="dk1">
                  <a:alpha val="14901"/>
                </a:schemeClr>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492" name="Google Shape;492;p29"/>
            <p:cNvSpPr/>
            <p:nvPr/>
          </p:nvSpPr>
          <p:spPr>
            <a:xfrm>
              <a:off x="11501438" y="9525"/>
              <a:ext cx="665163" cy="257175"/>
            </a:xfrm>
            <a:custGeom>
              <a:rect b="b" l="l" r="r" t="t"/>
              <a:pathLst>
                <a:path extrusionOk="0" h="54" w="140">
                  <a:moveTo>
                    <a:pt x="140" y="54"/>
                  </a:moveTo>
                  <a:cubicBezTo>
                    <a:pt x="95" y="34"/>
                    <a:pt x="48" y="16"/>
                    <a:pt x="0" y="0"/>
                  </a:cubicBezTo>
                </a:path>
              </a:pathLst>
            </a:custGeom>
            <a:noFill/>
            <a:ln cap="flat" cmpd="sng" w="9525">
              <a:solidFill>
                <a:schemeClr val="dk1">
                  <a:alpha val="14901"/>
                </a:schemeClr>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493" name="Google Shape;493;p29"/>
            <p:cNvSpPr/>
            <p:nvPr/>
          </p:nvSpPr>
          <p:spPr>
            <a:xfrm>
              <a:off x="10641013" y="5408613"/>
              <a:ext cx="1525588" cy="1435100"/>
            </a:xfrm>
            <a:custGeom>
              <a:rect b="b" l="l" r="r" t="t"/>
              <a:pathLst>
                <a:path extrusionOk="0" h="302" w="321">
                  <a:moveTo>
                    <a:pt x="0" y="302"/>
                  </a:moveTo>
                  <a:cubicBezTo>
                    <a:pt x="114" y="210"/>
                    <a:pt x="223" y="109"/>
                    <a:pt x="321" y="0"/>
                  </a:cubicBezTo>
                </a:path>
              </a:pathLst>
            </a:custGeom>
            <a:noFill/>
            <a:ln cap="flat" cmpd="sng" w="9525">
              <a:solidFill>
                <a:schemeClr val="dk1">
                  <a:alpha val="14901"/>
                </a:schemeClr>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494" name="Google Shape;494;p29"/>
            <p:cNvSpPr/>
            <p:nvPr/>
          </p:nvSpPr>
          <p:spPr>
            <a:xfrm>
              <a:off x="1001713" y="0"/>
              <a:ext cx="3244850" cy="6843713"/>
            </a:xfrm>
            <a:custGeom>
              <a:rect b="b" l="l" r="r" t="t"/>
              <a:pathLst>
                <a:path extrusionOk="0" h="1440" w="683">
                  <a:moveTo>
                    <a:pt x="683" y="0"/>
                  </a:moveTo>
                  <a:cubicBezTo>
                    <a:pt x="258" y="256"/>
                    <a:pt x="0" y="1041"/>
                    <a:pt x="355" y="1440"/>
                  </a:cubicBezTo>
                </a:path>
              </a:pathLst>
            </a:custGeom>
            <a:noFill/>
            <a:ln cap="flat" cmpd="sng" w="9525">
              <a:solidFill>
                <a:schemeClr val="dk1">
                  <a:alpha val="14901"/>
                </a:schemeClr>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495" name="Google Shape;495;p29"/>
            <p:cNvSpPr/>
            <p:nvPr/>
          </p:nvSpPr>
          <p:spPr>
            <a:xfrm>
              <a:off x="10802938" y="5518150"/>
              <a:ext cx="1363663" cy="1325563"/>
            </a:xfrm>
            <a:custGeom>
              <a:rect b="b" l="l" r="r" t="t"/>
              <a:pathLst>
                <a:path extrusionOk="0" h="279" w="287">
                  <a:moveTo>
                    <a:pt x="0" y="279"/>
                  </a:moveTo>
                  <a:cubicBezTo>
                    <a:pt x="101" y="193"/>
                    <a:pt x="198" y="100"/>
                    <a:pt x="287" y="0"/>
                  </a:cubicBezTo>
                </a:path>
              </a:pathLst>
            </a:custGeom>
            <a:noFill/>
            <a:ln cap="flat" cmpd="sng" w="9525">
              <a:solidFill>
                <a:schemeClr val="dk1">
                  <a:alpha val="14901"/>
                </a:schemeClr>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496" name="Google Shape;496;p29"/>
            <p:cNvSpPr/>
            <p:nvPr/>
          </p:nvSpPr>
          <p:spPr>
            <a:xfrm>
              <a:off x="889000" y="0"/>
              <a:ext cx="3230563" cy="6843713"/>
            </a:xfrm>
            <a:custGeom>
              <a:rect b="b" l="l" r="r" t="t"/>
              <a:pathLst>
                <a:path extrusionOk="0" h="1440" w="680">
                  <a:moveTo>
                    <a:pt x="680" y="0"/>
                  </a:moveTo>
                  <a:cubicBezTo>
                    <a:pt x="257" y="265"/>
                    <a:pt x="0" y="1026"/>
                    <a:pt x="337" y="1440"/>
                  </a:cubicBezTo>
                </a:path>
              </a:pathLst>
            </a:custGeom>
            <a:noFill/>
            <a:ln cap="flat" cmpd="sng" w="9525">
              <a:solidFill>
                <a:schemeClr val="dk1">
                  <a:alpha val="14901"/>
                </a:schemeClr>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497" name="Google Shape;497;p29"/>
            <p:cNvSpPr/>
            <p:nvPr/>
          </p:nvSpPr>
          <p:spPr>
            <a:xfrm>
              <a:off x="10979150" y="5694363"/>
              <a:ext cx="1187450" cy="1149350"/>
            </a:xfrm>
            <a:custGeom>
              <a:rect b="b" l="l" r="r" t="t"/>
              <a:pathLst>
                <a:path extrusionOk="0" h="242" w="250">
                  <a:moveTo>
                    <a:pt x="0" y="242"/>
                  </a:moveTo>
                  <a:cubicBezTo>
                    <a:pt x="88" y="166"/>
                    <a:pt x="172" y="85"/>
                    <a:pt x="250" y="0"/>
                  </a:cubicBezTo>
                </a:path>
              </a:pathLst>
            </a:custGeom>
            <a:noFill/>
            <a:ln cap="flat" cmpd="sng" w="9525">
              <a:solidFill>
                <a:schemeClr val="dk1">
                  <a:alpha val="14901"/>
                </a:schemeClr>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498" name="Google Shape;498;p29"/>
            <p:cNvSpPr/>
            <p:nvPr/>
          </p:nvSpPr>
          <p:spPr>
            <a:xfrm>
              <a:off x="484188" y="0"/>
              <a:ext cx="3421063" cy="6843713"/>
            </a:xfrm>
            <a:custGeom>
              <a:rect b="b" l="l" r="r" t="t"/>
              <a:pathLst>
                <a:path extrusionOk="0" h="1440" w="720">
                  <a:moveTo>
                    <a:pt x="720" y="0"/>
                  </a:moveTo>
                  <a:cubicBezTo>
                    <a:pt x="316" y="282"/>
                    <a:pt x="0" y="1018"/>
                    <a:pt x="362" y="1440"/>
                  </a:cubicBezTo>
                </a:path>
              </a:pathLst>
            </a:custGeom>
            <a:noFill/>
            <a:ln cap="flat" cmpd="sng" w="9525">
              <a:solidFill>
                <a:schemeClr val="dk1">
                  <a:alpha val="14901"/>
                </a:schemeClr>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499" name="Google Shape;499;p29"/>
            <p:cNvSpPr/>
            <p:nvPr/>
          </p:nvSpPr>
          <p:spPr>
            <a:xfrm>
              <a:off x="11287125" y="6049963"/>
              <a:ext cx="879475" cy="793750"/>
            </a:xfrm>
            <a:custGeom>
              <a:rect b="b" l="l" r="r" t="t"/>
              <a:pathLst>
                <a:path extrusionOk="0" h="167" w="185">
                  <a:moveTo>
                    <a:pt x="0" y="167"/>
                  </a:moveTo>
                  <a:cubicBezTo>
                    <a:pt x="63" y="114"/>
                    <a:pt x="125" y="58"/>
                    <a:pt x="185" y="0"/>
                  </a:cubicBezTo>
                </a:path>
              </a:pathLst>
            </a:custGeom>
            <a:noFill/>
            <a:ln cap="flat" cmpd="sng" w="9525">
              <a:solidFill>
                <a:schemeClr val="dk1">
                  <a:alpha val="14901"/>
                </a:schemeClr>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500" name="Google Shape;500;p29"/>
            <p:cNvSpPr/>
            <p:nvPr/>
          </p:nvSpPr>
          <p:spPr>
            <a:xfrm>
              <a:off x="598488" y="0"/>
              <a:ext cx="2717800" cy="6843713"/>
            </a:xfrm>
            <a:custGeom>
              <a:rect b="b" l="l" r="r" t="t"/>
              <a:pathLst>
                <a:path extrusionOk="0" h="1440" w="572">
                  <a:moveTo>
                    <a:pt x="572" y="0"/>
                  </a:moveTo>
                  <a:cubicBezTo>
                    <a:pt x="213" y="320"/>
                    <a:pt x="0" y="979"/>
                    <a:pt x="164" y="1440"/>
                  </a:cubicBezTo>
                </a:path>
              </a:pathLst>
            </a:custGeom>
            <a:noFill/>
            <a:ln cap="flat" cmpd="sng" w="12700">
              <a:solidFill>
                <a:schemeClr val="dk1">
                  <a:alpha val="14901"/>
                </a:schemeClr>
              </a:solidFill>
              <a:prstDash val="dashDot"/>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501" name="Google Shape;501;p29"/>
            <p:cNvSpPr/>
            <p:nvPr/>
          </p:nvSpPr>
          <p:spPr>
            <a:xfrm>
              <a:off x="261938" y="0"/>
              <a:ext cx="2944813" cy="6843713"/>
            </a:xfrm>
            <a:custGeom>
              <a:rect b="b" l="l" r="r" t="t"/>
              <a:pathLst>
                <a:path extrusionOk="0" h="1440" w="620">
                  <a:moveTo>
                    <a:pt x="620" y="0"/>
                  </a:moveTo>
                  <a:cubicBezTo>
                    <a:pt x="248" y="325"/>
                    <a:pt x="0" y="960"/>
                    <a:pt x="186" y="1440"/>
                  </a:cubicBezTo>
                </a:path>
              </a:pathLst>
            </a:custGeom>
            <a:noFill/>
            <a:ln cap="flat" cmpd="sng" w="9525">
              <a:solidFill>
                <a:schemeClr val="dk1">
                  <a:alpha val="14901"/>
                </a:schemeClr>
              </a:solidFill>
              <a:prstDash val="lgDash"/>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502" name="Google Shape;502;p29"/>
            <p:cNvSpPr/>
            <p:nvPr/>
          </p:nvSpPr>
          <p:spPr>
            <a:xfrm>
              <a:off x="-417513" y="0"/>
              <a:ext cx="2403475" cy="6843713"/>
            </a:xfrm>
            <a:custGeom>
              <a:rect b="b" l="l" r="r" t="t"/>
              <a:pathLst>
                <a:path extrusionOk="0" h="1440" w="506">
                  <a:moveTo>
                    <a:pt x="506" y="0"/>
                  </a:moveTo>
                  <a:cubicBezTo>
                    <a:pt x="109" y="356"/>
                    <a:pt x="0" y="943"/>
                    <a:pt x="171" y="1440"/>
                  </a:cubicBezTo>
                </a:path>
              </a:pathLst>
            </a:custGeom>
            <a:noFill/>
            <a:ln cap="flat" cmpd="sng" w="9525">
              <a:solidFill>
                <a:schemeClr val="dk1">
                  <a:alpha val="14901"/>
                </a:schemeClr>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503" name="Google Shape;503;p29"/>
            <p:cNvSpPr/>
            <p:nvPr/>
          </p:nvSpPr>
          <p:spPr>
            <a:xfrm>
              <a:off x="14288" y="9525"/>
              <a:ext cx="1771650" cy="3198813"/>
            </a:xfrm>
            <a:custGeom>
              <a:rect b="b" l="l" r="r" t="t"/>
              <a:pathLst>
                <a:path extrusionOk="0" h="673" w="373">
                  <a:moveTo>
                    <a:pt x="373" y="0"/>
                  </a:moveTo>
                  <a:cubicBezTo>
                    <a:pt x="175" y="183"/>
                    <a:pt x="51" y="409"/>
                    <a:pt x="0" y="673"/>
                  </a:cubicBezTo>
                </a:path>
              </a:pathLst>
            </a:custGeom>
            <a:noFill/>
            <a:ln cap="flat" cmpd="sng" w="9525">
              <a:solidFill>
                <a:schemeClr val="dk1">
                  <a:alpha val="14901"/>
                </a:schemeClr>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504" name="Google Shape;504;p29"/>
            <p:cNvSpPr/>
            <p:nvPr/>
          </p:nvSpPr>
          <p:spPr>
            <a:xfrm>
              <a:off x="4763" y="6016625"/>
              <a:ext cx="214313" cy="827088"/>
            </a:xfrm>
            <a:custGeom>
              <a:rect b="b" l="l" r="r" t="t"/>
              <a:pathLst>
                <a:path extrusionOk="0" h="174" w="45">
                  <a:moveTo>
                    <a:pt x="0" y="0"/>
                  </a:moveTo>
                  <a:cubicBezTo>
                    <a:pt x="11" y="59"/>
                    <a:pt x="26" y="118"/>
                    <a:pt x="45" y="174"/>
                  </a:cubicBezTo>
                </a:path>
              </a:pathLst>
            </a:custGeom>
            <a:noFill/>
            <a:ln cap="flat" cmpd="sng" w="9525">
              <a:solidFill>
                <a:schemeClr val="dk1">
                  <a:alpha val="14901"/>
                </a:schemeClr>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505" name="Google Shape;505;p29"/>
            <p:cNvSpPr/>
            <p:nvPr/>
          </p:nvSpPr>
          <p:spPr>
            <a:xfrm>
              <a:off x="14288" y="0"/>
              <a:ext cx="1562100" cy="2228850"/>
            </a:xfrm>
            <a:custGeom>
              <a:rect b="b" l="l" r="r" t="t"/>
              <a:pathLst>
                <a:path extrusionOk="0" h="469" w="329">
                  <a:moveTo>
                    <a:pt x="329" y="0"/>
                  </a:moveTo>
                  <a:cubicBezTo>
                    <a:pt x="189" y="133"/>
                    <a:pt x="69" y="288"/>
                    <a:pt x="0" y="469"/>
                  </a:cubicBezTo>
                </a:path>
              </a:pathLst>
            </a:custGeom>
            <a:noFill/>
            <a:ln cap="flat" cmpd="sng" w="9525">
              <a:solidFill>
                <a:schemeClr val="dk1">
                  <a:alpha val="14901"/>
                </a:schemeClr>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grpSp>
      <p:sp>
        <p:nvSpPr>
          <p:cNvPr id="506" name="Google Shape;506;p29"/>
          <p:cNvSpPr txBox="1"/>
          <p:nvPr>
            <p:ph type="title"/>
          </p:nvPr>
        </p:nvSpPr>
        <p:spPr>
          <a:xfrm>
            <a:off x="1319465" y="599161"/>
            <a:ext cx="6505070" cy="786709"/>
          </a:xfrm>
          <a:prstGeom prst="rect">
            <a:avLst/>
          </a:prstGeom>
          <a:noFill/>
          <a:ln>
            <a:noFill/>
          </a:ln>
        </p:spPr>
        <p:txBody>
          <a:bodyPr anchorCtr="0" anchor="ctr" bIns="171450" lIns="171450" spcFirstLastPara="1" rIns="171450" wrap="square" tIns="171450">
            <a:noAutofit/>
          </a:bodyPr>
          <a:lstStyle/>
          <a:p>
            <a:pPr indent="0" lvl="0" marL="0" rtl="0" algn="ctr">
              <a:lnSpc>
                <a:spcPct val="85000"/>
              </a:lnSpc>
              <a:spcBef>
                <a:spcPts val="0"/>
              </a:spcBef>
              <a:spcAft>
                <a:spcPts val="0"/>
              </a:spcAft>
              <a:buClr>
                <a:schemeClr val="dk1"/>
              </a:buClr>
              <a:buSzPts val="3000"/>
              <a:buFont typeface="Calibri"/>
              <a:buNone/>
            </a:pPr>
            <a:r>
              <a:rPr lang="en" sz="2800">
                <a:solidFill>
                  <a:schemeClr val="dk1"/>
                </a:solidFill>
              </a:rPr>
              <a:t>Commit to being a better teacher by…</a:t>
            </a:r>
            <a:endParaRPr sz="2800"/>
          </a:p>
        </p:txBody>
      </p:sp>
      <p:grpSp>
        <p:nvGrpSpPr>
          <p:cNvPr id="507" name="Google Shape;507;p29"/>
          <p:cNvGrpSpPr/>
          <p:nvPr/>
        </p:nvGrpSpPr>
        <p:grpSpPr>
          <a:xfrm>
            <a:off x="605792" y="1493614"/>
            <a:ext cx="7932419" cy="3130836"/>
            <a:chOff x="0" y="509"/>
            <a:chExt cx="10576558" cy="4174448"/>
          </a:xfrm>
        </p:grpSpPr>
        <p:sp>
          <p:nvSpPr>
            <p:cNvPr id="508" name="Google Shape;508;p29"/>
            <p:cNvSpPr/>
            <p:nvPr/>
          </p:nvSpPr>
          <p:spPr>
            <a:xfrm>
              <a:off x="0" y="509"/>
              <a:ext cx="10576558" cy="1192699"/>
            </a:xfrm>
            <a:prstGeom prst="roundRect">
              <a:avLst>
                <a:gd fmla="val 10000" name="adj"/>
              </a:avLst>
            </a:prstGeom>
            <a:solidFill>
              <a:srgbClr val="FA7714"/>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509" name="Google Shape;509;p29"/>
            <p:cNvSpPr/>
            <p:nvPr/>
          </p:nvSpPr>
          <p:spPr>
            <a:xfrm>
              <a:off x="360791" y="268867"/>
              <a:ext cx="655984" cy="655984"/>
            </a:xfrm>
            <a:prstGeom prst="rect">
              <a:avLst/>
            </a:prstGeom>
            <a:blipFill rotWithShape="1">
              <a:blip r:embed="rId3">
                <a:alphaModFix/>
              </a:blip>
              <a:stretch>
                <a:fillRect b="0" l="0" r="0" t="0"/>
              </a:stretch>
            </a:blip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510" name="Google Shape;510;p29"/>
            <p:cNvSpPr/>
            <p:nvPr/>
          </p:nvSpPr>
          <p:spPr>
            <a:xfrm>
              <a:off x="1377568" y="509"/>
              <a:ext cx="9198989" cy="1192699"/>
            </a:xfrm>
            <a:prstGeom prst="rect">
              <a:avLst/>
            </a:prstGeom>
            <a:no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511" name="Google Shape;511;p29"/>
            <p:cNvSpPr txBox="1"/>
            <p:nvPr/>
          </p:nvSpPr>
          <p:spPr>
            <a:xfrm>
              <a:off x="1377568" y="509"/>
              <a:ext cx="9198989" cy="1192699"/>
            </a:xfrm>
            <a:prstGeom prst="rect">
              <a:avLst/>
            </a:prstGeom>
            <a:noFill/>
            <a:ln>
              <a:noFill/>
            </a:ln>
          </p:spPr>
          <p:txBody>
            <a:bodyPr anchorCtr="0" anchor="ctr" bIns="94675" lIns="94675" spcFirstLastPara="1" rIns="94675" wrap="square" tIns="94675">
              <a:noAutofit/>
            </a:bodyPr>
            <a:lstStyle/>
            <a:p>
              <a:pPr indent="0" lvl="0" marL="0" marR="0" rtl="0" algn="l">
                <a:lnSpc>
                  <a:spcPct val="90000"/>
                </a:lnSpc>
                <a:spcBef>
                  <a:spcPts val="0"/>
                </a:spcBef>
                <a:spcAft>
                  <a:spcPts val="0"/>
                </a:spcAft>
                <a:buClr>
                  <a:schemeClr val="dk1"/>
                </a:buClr>
                <a:buSzPts val="1800"/>
                <a:buFont typeface="Rockwell"/>
                <a:buNone/>
              </a:pPr>
              <a:r>
                <a:rPr lang="en" sz="1800">
                  <a:solidFill>
                    <a:schemeClr val="dk1"/>
                  </a:solidFill>
                  <a:latin typeface="Rockwell"/>
                  <a:ea typeface="Rockwell"/>
                  <a:cs typeface="Rockwell"/>
                  <a:sym typeface="Rockwell"/>
                </a:rPr>
                <a:t>Write down one thing at the beginning of each day that you will do that will make you a better today than you were yesterday.</a:t>
              </a:r>
              <a:endParaRPr sz="1100"/>
            </a:p>
          </p:txBody>
        </p:sp>
        <p:sp>
          <p:nvSpPr>
            <p:cNvPr id="512" name="Google Shape;512;p29"/>
            <p:cNvSpPr/>
            <p:nvPr/>
          </p:nvSpPr>
          <p:spPr>
            <a:xfrm>
              <a:off x="0" y="1491384"/>
              <a:ext cx="10576558" cy="1192699"/>
            </a:xfrm>
            <a:prstGeom prst="roundRect">
              <a:avLst>
                <a:gd fmla="val 10000" name="adj"/>
              </a:avLst>
            </a:prstGeom>
            <a:solidFill>
              <a:srgbClr val="AEBF3E"/>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513" name="Google Shape;513;p29"/>
            <p:cNvSpPr/>
            <p:nvPr/>
          </p:nvSpPr>
          <p:spPr>
            <a:xfrm>
              <a:off x="360791" y="1759741"/>
              <a:ext cx="655984" cy="655984"/>
            </a:xfrm>
            <a:prstGeom prst="rect">
              <a:avLst/>
            </a:prstGeom>
            <a:blipFill rotWithShape="1">
              <a:blip r:embed="rId4">
                <a:alphaModFix/>
              </a:blip>
              <a:stretch>
                <a:fillRect b="0" l="0" r="0" t="0"/>
              </a:stretch>
            </a:blip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514" name="Google Shape;514;p29"/>
            <p:cNvSpPr/>
            <p:nvPr/>
          </p:nvSpPr>
          <p:spPr>
            <a:xfrm>
              <a:off x="1377568" y="1491384"/>
              <a:ext cx="9198989" cy="1192699"/>
            </a:xfrm>
            <a:prstGeom prst="rect">
              <a:avLst/>
            </a:prstGeom>
            <a:no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515" name="Google Shape;515;p29"/>
            <p:cNvSpPr txBox="1"/>
            <p:nvPr/>
          </p:nvSpPr>
          <p:spPr>
            <a:xfrm>
              <a:off x="1377568" y="1491384"/>
              <a:ext cx="9198989" cy="1192699"/>
            </a:xfrm>
            <a:prstGeom prst="rect">
              <a:avLst/>
            </a:prstGeom>
            <a:noFill/>
            <a:ln>
              <a:noFill/>
            </a:ln>
          </p:spPr>
          <p:txBody>
            <a:bodyPr anchorCtr="0" anchor="ctr" bIns="94675" lIns="94675" spcFirstLastPara="1" rIns="94675" wrap="square" tIns="94675">
              <a:noAutofit/>
            </a:bodyPr>
            <a:lstStyle/>
            <a:p>
              <a:pPr indent="0" lvl="0" marL="0" marR="0" rtl="0" algn="l">
                <a:lnSpc>
                  <a:spcPct val="90000"/>
                </a:lnSpc>
                <a:spcBef>
                  <a:spcPts val="0"/>
                </a:spcBef>
                <a:spcAft>
                  <a:spcPts val="0"/>
                </a:spcAft>
                <a:buClr>
                  <a:schemeClr val="dk1"/>
                </a:buClr>
                <a:buSzPts val="1800"/>
                <a:buFont typeface="Rockwell"/>
                <a:buNone/>
              </a:pPr>
              <a:r>
                <a:rPr lang="en" sz="1800">
                  <a:solidFill>
                    <a:schemeClr val="dk1"/>
                  </a:solidFill>
                  <a:latin typeface="Rockwell"/>
                  <a:ea typeface="Rockwell"/>
                  <a:cs typeface="Rockwell"/>
                  <a:sym typeface="Rockwell"/>
                </a:rPr>
                <a:t>Observe another teacher in action, and see what you can learn from them.</a:t>
              </a:r>
              <a:endParaRPr sz="1100"/>
            </a:p>
          </p:txBody>
        </p:sp>
        <p:sp>
          <p:nvSpPr>
            <p:cNvPr id="516" name="Google Shape;516;p29"/>
            <p:cNvSpPr/>
            <p:nvPr/>
          </p:nvSpPr>
          <p:spPr>
            <a:xfrm>
              <a:off x="0" y="2982258"/>
              <a:ext cx="10576558" cy="1192699"/>
            </a:xfrm>
            <a:prstGeom prst="roundRect">
              <a:avLst>
                <a:gd fmla="val 10000" name="adj"/>
              </a:avLst>
            </a:prstGeom>
            <a:solidFill>
              <a:srgbClr val="4FC29D"/>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517" name="Google Shape;517;p29"/>
            <p:cNvSpPr/>
            <p:nvPr/>
          </p:nvSpPr>
          <p:spPr>
            <a:xfrm>
              <a:off x="360791" y="3250616"/>
              <a:ext cx="655984" cy="655984"/>
            </a:xfrm>
            <a:prstGeom prst="rect">
              <a:avLst/>
            </a:prstGeom>
            <a:blipFill rotWithShape="1">
              <a:blip r:embed="rId5">
                <a:alphaModFix/>
              </a:blip>
              <a:stretch>
                <a:fillRect b="0" l="0" r="0" t="0"/>
              </a:stretch>
            </a:blip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518" name="Google Shape;518;p29"/>
            <p:cNvSpPr/>
            <p:nvPr/>
          </p:nvSpPr>
          <p:spPr>
            <a:xfrm>
              <a:off x="1377568" y="2982258"/>
              <a:ext cx="9198989" cy="1192699"/>
            </a:xfrm>
            <a:prstGeom prst="rect">
              <a:avLst/>
            </a:prstGeom>
            <a:no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519" name="Google Shape;519;p29"/>
            <p:cNvSpPr txBox="1"/>
            <p:nvPr/>
          </p:nvSpPr>
          <p:spPr>
            <a:xfrm>
              <a:off x="1377568" y="2982258"/>
              <a:ext cx="9198989" cy="1192699"/>
            </a:xfrm>
            <a:prstGeom prst="rect">
              <a:avLst/>
            </a:prstGeom>
            <a:noFill/>
            <a:ln>
              <a:noFill/>
            </a:ln>
          </p:spPr>
          <p:txBody>
            <a:bodyPr anchorCtr="0" anchor="ctr" bIns="94675" lIns="94675" spcFirstLastPara="1" rIns="94675" wrap="square" tIns="94675">
              <a:noAutofit/>
            </a:bodyPr>
            <a:lstStyle/>
            <a:p>
              <a:pPr indent="0" lvl="0" marL="0" marR="0" rtl="0" algn="l">
                <a:lnSpc>
                  <a:spcPct val="90000"/>
                </a:lnSpc>
                <a:spcBef>
                  <a:spcPts val="0"/>
                </a:spcBef>
                <a:spcAft>
                  <a:spcPts val="0"/>
                </a:spcAft>
                <a:buClr>
                  <a:schemeClr val="dk1"/>
                </a:buClr>
                <a:buSzPts val="1800"/>
                <a:buFont typeface="Rockwell"/>
                <a:buNone/>
              </a:pPr>
              <a:r>
                <a:rPr lang="en" sz="1800">
                  <a:solidFill>
                    <a:schemeClr val="dk1"/>
                  </a:solidFill>
                  <a:latin typeface="Rockwell"/>
                  <a:ea typeface="Rockwell"/>
                  <a:cs typeface="Rockwell"/>
                  <a:sym typeface="Rockwell"/>
                </a:rPr>
                <a:t>Identify one long-term goal you have for your teaching, and label the steps that will help get you there.</a:t>
              </a:r>
              <a:endParaRPr sz="1100"/>
            </a:p>
          </p:txBody>
        </p:sp>
      </p:gr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39" name="Shape 1639"/>
        <p:cNvGrpSpPr/>
        <p:nvPr/>
      </p:nvGrpSpPr>
      <p:grpSpPr>
        <a:xfrm>
          <a:off x="0" y="0"/>
          <a:ext cx="0" cy="0"/>
          <a:chOff x="0" y="0"/>
          <a:chExt cx="0" cy="0"/>
        </a:xfrm>
      </p:grpSpPr>
      <p:grpSp>
        <p:nvGrpSpPr>
          <p:cNvPr id="1640" name="Google Shape;1640;p56"/>
          <p:cNvGrpSpPr/>
          <p:nvPr/>
        </p:nvGrpSpPr>
        <p:grpSpPr>
          <a:xfrm>
            <a:off x="-247255" y="-44532"/>
            <a:ext cx="9386888" cy="5192849"/>
            <a:chOff x="-329674" y="-51881"/>
            <a:chExt cx="12515851" cy="6923798"/>
          </a:xfrm>
        </p:grpSpPr>
        <p:sp>
          <p:nvSpPr>
            <p:cNvPr id="1641" name="Google Shape;1641;p56"/>
            <p:cNvSpPr/>
            <p:nvPr/>
          </p:nvSpPr>
          <p:spPr>
            <a:xfrm>
              <a:off x="-329674" y="1298404"/>
              <a:ext cx="9702800" cy="5573512"/>
            </a:xfrm>
            <a:custGeom>
              <a:rect b="b" l="l" r="r" t="t"/>
              <a:pathLst>
                <a:path extrusionOk="0" h="1169" w="2038">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642" name="Google Shape;1642;p56"/>
            <p:cNvSpPr/>
            <p:nvPr/>
          </p:nvSpPr>
          <p:spPr>
            <a:xfrm>
              <a:off x="670451" y="2018236"/>
              <a:ext cx="7373938" cy="4848892"/>
            </a:xfrm>
            <a:custGeom>
              <a:rect b="b" l="l" r="r" t="t"/>
              <a:pathLst>
                <a:path extrusionOk="0" h="1017" w="1549">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643" name="Google Shape;1643;p56"/>
            <p:cNvSpPr/>
            <p:nvPr/>
          </p:nvSpPr>
          <p:spPr>
            <a:xfrm>
              <a:off x="251351" y="1788400"/>
              <a:ext cx="8035925" cy="5083516"/>
            </a:xfrm>
            <a:custGeom>
              <a:rect b="b" l="l" r="r" t="t"/>
              <a:pathLst>
                <a:path extrusionOk="0" h="1066" w="1688">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cap="flat" cmpd="sng" w="9525">
              <a:solidFill>
                <a:schemeClr val="dk1">
                  <a:alpha val="20000"/>
                </a:schemeClr>
              </a:solidFill>
              <a:prstDash val="dash"/>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644" name="Google Shape;1644;p56"/>
            <p:cNvSpPr/>
            <p:nvPr/>
          </p:nvSpPr>
          <p:spPr>
            <a:xfrm>
              <a:off x="-1061" y="549842"/>
              <a:ext cx="10334625" cy="6322075"/>
            </a:xfrm>
            <a:custGeom>
              <a:rect b="b" l="l" r="r" t="t"/>
              <a:pathLst>
                <a:path extrusionOk="0" h="1326" w="2171">
                  <a:moveTo>
                    <a:pt x="1873" y="1326"/>
                  </a:moveTo>
                  <a:cubicBezTo>
                    <a:pt x="2171" y="1045"/>
                    <a:pt x="1825" y="678"/>
                    <a:pt x="1609" y="473"/>
                  </a:cubicBezTo>
                  <a:cubicBezTo>
                    <a:pt x="1406" y="281"/>
                    <a:pt x="1159" y="116"/>
                    <a:pt x="880" y="63"/>
                  </a:cubicBezTo>
                  <a:cubicBezTo>
                    <a:pt x="545" y="0"/>
                    <a:pt x="214" y="161"/>
                    <a:pt x="0" y="423"/>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645" name="Google Shape;1645;p56"/>
            <p:cNvSpPr/>
            <p:nvPr/>
          </p:nvSpPr>
          <p:spPr>
            <a:xfrm>
              <a:off x="3701" y="6186246"/>
              <a:ext cx="504825" cy="681527"/>
            </a:xfrm>
            <a:custGeom>
              <a:rect b="b" l="l" r="r" t="t"/>
              <a:pathLst>
                <a:path extrusionOk="0" h="143" w="106">
                  <a:moveTo>
                    <a:pt x="0" y="0"/>
                  </a:moveTo>
                  <a:cubicBezTo>
                    <a:pt x="35" y="54"/>
                    <a:pt x="70" y="101"/>
                    <a:pt x="106" y="143"/>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646" name="Google Shape;1646;p56"/>
            <p:cNvSpPr/>
            <p:nvPr/>
          </p:nvSpPr>
          <p:spPr>
            <a:xfrm>
              <a:off x="-1061" y="-51881"/>
              <a:ext cx="11091863" cy="6923796"/>
            </a:xfrm>
            <a:custGeom>
              <a:rect b="b" l="l" r="r" t="t"/>
              <a:pathLst>
                <a:path extrusionOk="0" h="1452" w="2330">
                  <a:moveTo>
                    <a:pt x="2046" y="1452"/>
                  </a:moveTo>
                  <a:cubicBezTo>
                    <a:pt x="2330" y="1153"/>
                    <a:pt x="2049" y="821"/>
                    <a:pt x="1813" y="601"/>
                  </a:cubicBezTo>
                  <a:cubicBezTo>
                    <a:pt x="1569" y="375"/>
                    <a:pt x="1282" y="179"/>
                    <a:pt x="956" y="97"/>
                  </a:cubicBezTo>
                  <a:cubicBezTo>
                    <a:pt x="572" y="0"/>
                    <a:pt x="292" y="101"/>
                    <a:pt x="0" y="366"/>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647" name="Google Shape;1647;p56"/>
            <p:cNvSpPr/>
            <p:nvPr/>
          </p:nvSpPr>
          <p:spPr>
            <a:xfrm>
              <a:off x="5426601" y="5579"/>
              <a:ext cx="5788025" cy="6847184"/>
            </a:xfrm>
            <a:custGeom>
              <a:rect b="b" l="l" r="r" t="t"/>
              <a:pathLst>
                <a:path extrusionOk="0" h="1436" w="1216">
                  <a:moveTo>
                    <a:pt x="1094" y="1436"/>
                  </a:moveTo>
                  <a:cubicBezTo>
                    <a:pt x="1216" y="1114"/>
                    <a:pt x="904" y="770"/>
                    <a:pt x="709" y="551"/>
                  </a:cubicBezTo>
                  <a:cubicBezTo>
                    <a:pt x="509" y="327"/>
                    <a:pt x="274" y="127"/>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648" name="Google Shape;1648;p56"/>
            <p:cNvSpPr/>
            <p:nvPr/>
          </p:nvSpPr>
          <p:spPr>
            <a:xfrm>
              <a:off x="-1061" y="5579"/>
              <a:ext cx="1057275" cy="614491"/>
            </a:xfrm>
            <a:custGeom>
              <a:rect b="b" l="l" r="r" t="t"/>
              <a:pathLst>
                <a:path extrusionOk="0" h="129" w="222">
                  <a:moveTo>
                    <a:pt x="222" y="0"/>
                  </a:moveTo>
                  <a:cubicBezTo>
                    <a:pt x="152" y="35"/>
                    <a:pt x="76" y="78"/>
                    <a:pt x="0" y="129"/>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649" name="Google Shape;1649;p56"/>
            <p:cNvSpPr/>
            <p:nvPr/>
          </p:nvSpPr>
          <p:spPr>
            <a:xfrm>
              <a:off x="5821889" y="5579"/>
              <a:ext cx="5588000" cy="6866337"/>
            </a:xfrm>
            <a:custGeom>
              <a:rect b="b" l="l" r="r" t="t"/>
              <a:pathLst>
                <a:path extrusionOk="0" h="1440" w="1174">
                  <a:moveTo>
                    <a:pt x="1067" y="1440"/>
                  </a:moveTo>
                  <a:cubicBezTo>
                    <a:pt x="1174" y="1124"/>
                    <a:pt x="887" y="797"/>
                    <a:pt x="698" y="577"/>
                  </a:cubicBezTo>
                  <a:cubicBezTo>
                    <a:pt x="500" y="348"/>
                    <a:pt x="270" y="141"/>
                    <a:pt x="0" y="0"/>
                  </a:cubicBezTo>
                </a:path>
              </a:pathLst>
            </a:custGeom>
            <a:noFill/>
            <a:ln cap="flat" cmpd="sng" w="9525">
              <a:solidFill>
                <a:schemeClr val="dk1">
                  <a:alpha val="20000"/>
                </a:schemeClr>
              </a:solidFill>
              <a:prstDash val="dash"/>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650" name="Google Shape;1650;p56"/>
            <p:cNvSpPr/>
            <p:nvPr/>
          </p:nvSpPr>
          <p:spPr>
            <a:xfrm>
              <a:off x="3701" y="790"/>
              <a:ext cx="595313" cy="352734"/>
            </a:xfrm>
            <a:custGeom>
              <a:rect b="b" l="l" r="r" t="t"/>
              <a:pathLst>
                <a:path extrusionOk="0" h="74" w="125">
                  <a:moveTo>
                    <a:pt x="125" y="0"/>
                  </a:moveTo>
                  <a:cubicBezTo>
                    <a:pt x="85" y="22"/>
                    <a:pt x="43" y="47"/>
                    <a:pt x="0" y="74"/>
                  </a:cubicBezTo>
                </a:path>
              </a:pathLst>
            </a:custGeom>
            <a:noFill/>
            <a:ln cap="flat" cmpd="sng" w="9525">
              <a:solidFill>
                <a:schemeClr val="dk1">
                  <a:alpha val="20000"/>
                </a:schemeClr>
              </a:solidFill>
              <a:prstDash val="dash"/>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651" name="Google Shape;1651;p56"/>
            <p:cNvSpPr/>
            <p:nvPr/>
          </p:nvSpPr>
          <p:spPr>
            <a:xfrm>
              <a:off x="6012389" y="5579"/>
              <a:ext cx="5497513" cy="6866337"/>
            </a:xfrm>
            <a:custGeom>
              <a:rect b="b" l="l" r="r" t="t"/>
              <a:pathLst>
                <a:path extrusionOk="0" h="1440" w="1155">
                  <a:moveTo>
                    <a:pt x="1056" y="1440"/>
                  </a:moveTo>
                  <a:cubicBezTo>
                    <a:pt x="1155" y="1123"/>
                    <a:pt x="875" y="801"/>
                    <a:pt x="686" y="580"/>
                  </a:cubicBezTo>
                  <a:cubicBezTo>
                    <a:pt x="491" y="352"/>
                    <a:pt x="264" y="145"/>
                    <a:pt x="0" y="0"/>
                  </a:cubicBezTo>
                </a:path>
              </a:pathLst>
            </a:custGeom>
            <a:noFill/>
            <a:ln cap="flat" cmpd="sng" w="12700">
              <a:solidFill>
                <a:schemeClr val="dk1">
                  <a:alpha val="20000"/>
                </a:schemeClr>
              </a:solidFill>
              <a:prstDash val="dashDot"/>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652" name="Google Shape;1652;p56"/>
            <p:cNvSpPr/>
            <p:nvPr/>
          </p:nvSpPr>
          <p:spPr>
            <a:xfrm>
              <a:off x="-1061" y="5579"/>
              <a:ext cx="357188" cy="213875"/>
            </a:xfrm>
            <a:custGeom>
              <a:rect b="b" l="l" r="r" t="t"/>
              <a:pathLst>
                <a:path extrusionOk="0" h="45" w="75">
                  <a:moveTo>
                    <a:pt x="75" y="0"/>
                  </a:moveTo>
                  <a:cubicBezTo>
                    <a:pt x="50" y="14"/>
                    <a:pt x="25" y="29"/>
                    <a:pt x="0" y="45"/>
                  </a:cubicBezTo>
                </a:path>
              </a:pathLst>
            </a:custGeom>
            <a:noFill/>
            <a:ln cap="flat" cmpd="sng" w="12700">
              <a:solidFill>
                <a:schemeClr val="dk1">
                  <a:alpha val="20000"/>
                </a:schemeClr>
              </a:solidFill>
              <a:prstDash val="dashDot"/>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653" name="Google Shape;1653;p56"/>
            <p:cNvSpPr/>
            <p:nvPr/>
          </p:nvSpPr>
          <p:spPr>
            <a:xfrm>
              <a:off x="6210826" y="790"/>
              <a:ext cx="5522913" cy="6871126"/>
            </a:xfrm>
            <a:custGeom>
              <a:rect b="b" l="l" r="r" t="t"/>
              <a:pathLst>
                <a:path extrusionOk="0" h="1441" w="1160">
                  <a:moveTo>
                    <a:pt x="1053" y="1441"/>
                  </a:moveTo>
                  <a:cubicBezTo>
                    <a:pt x="1160" y="1129"/>
                    <a:pt x="892" y="817"/>
                    <a:pt x="705" y="599"/>
                  </a:cubicBezTo>
                  <a:cubicBezTo>
                    <a:pt x="503" y="365"/>
                    <a:pt x="270" y="152"/>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654" name="Google Shape;1654;p56"/>
            <p:cNvSpPr/>
            <p:nvPr/>
          </p:nvSpPr>
          <p:spPr>
            <a:xfrm>
              <a:off x="6463239" y="5579"/>
              <a:ext cx="5413375" cy="6866337"/>
            </a:xfrm>
            <a:custGeom>
              <a:rect b="b" l="l" r="r" t="t"/>
              <a:pathLst>
                <a:path extrusionOk="0" h="1440" w="1137">
                  <a:moveTo>
                    <a:pt x="1040" y="1440"/>
                  </a:moveTo>
                  <a:cubicBezTo>
                    <a:pt x="1137" y="1131"/>
                    <a:pt x="883" y="828"/>
                    <a:pt x="698" y="611"/>
                  </a:cubicBezTo>
                  <a:cubicBezTo>
                    <a:pt x="498" y="375"/>
                    <a:pt x="268" y="159"/>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655" name="Google Shape;1655;p56"/>
            <p:cNvSpPr/>
            <p:nvPr/>
          </p:nvSpPr>
          <p:spPr>
            <a:xfrm>
              <a:off x="6877576" y="5579"/>
              <a:ext cx="5037138" cy="6861550"/>
            </a:xfrm>
            <a:custGeom>
              <a:rect b="b" l="l" r="r" t="t"/>
              <a:pathLst>
                <a:path extrusionOk="0" h="1439" w="1058">
                  <a:moveTo>
                    <a:pt x="1011" y="1439"/>
                  </a:moveTo>
                  <a:cubicBezTo>
                    <a:pt x="1058" y="1131"/>
                    <a:pt x="825" y="841"/>
                    <a:pt x="648" y="617"/>
                  </a:cubicBezTo>
                  <a:cubicBezTo>
                    <a:pt x="462" y="383"/>
                    <a:pt x="248" y="168"/>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656" name="Google Shape;1656;p56"/>
            <p:cNvSpPr/>
            <p:nvPr/>
          </p:nvSpPr>
          <p:spPr>
            <a:xfrm>
              <a:off x="8768289" y="5579"/>
              <a:ext cx="3417888" cy="2742066"/>
            </a:xfrm>
            <a:custGeom>
              <a:rect b="b" l="l" r="r" t="t"/>
              <a:pathLst>
                <a:path extrusionOk="0" h="575" w="718">
                  <a:moveTo>
                    <a:pt x="718" y="575"/>
                  </a:moveTo>
                  <a:cubicBezTo>
                    <a:pt x="500" y="360"/>
                    <a:pt x="260" y="163"/>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657" name="Google Shape;1657;p56"/>
            <p:cNvSpPr/>
            <p:nvPr/>
          </p:nvSpPr>
          <p:spPr>
            <a:xfrm>
              <a:off x="9235014" y="10367"/>
              <a:ext cx="2951163" cy="2555325"/>
            </a:xfrm>
            <a:custGeom>
              <a:rect b="b" l="l" r="r" t="t"/>
              <a:pathLst>
                <a:path extrusionOk="0" h="536" w="620">
                  <a:moveTo>
                    <a:pt x="620" y="536"/>
                  </a:moveTo>
                  <a:cubicBezTo>
                    <a:pt x="404" y="314"/>
                    <a:pt x="196" y="138"/>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658" name="Google Shape;1658;p56"/>
            <p:cNvSpPr/>
            <p:nvPr/>
          </p:nvSpPr>
          <p:spPr>
            <a:xfrm>
              <a:off x="10020826" y="5579"/>
              <a:ext cx="2165350" cy="1358265"/>
            </a:xfrm>
            <a:custGeom>
              <a:rect b="b" l="l" r="r" t="t"/>
              <a:pathLst>
                <a:path extrusionOk="0" h="285" w="455">
                  <a:moveTo>
                    <a:pt x="0" y="0"/>
                  </a:moveTo>
                  <a:cubicBezTo>
                    <a:pt x="153" y="85"/>
                    <a:pt x="308" y="180"/>
                    <a:pt x="455" y="285"/>
                  </a:cubicBezTo>
                </a:path>
              </a:pathLst>
            </a:custGeom>
            <a:noFill/>
            <a:ln cap="flat" cmpd="sng" w="9525">
              <a:solidFill>
                <a:schemeClr val="dk1">
                  <a:alpha val="20000"/>
                </a:schemeClr>
              </a:solidFill>
              <a:prstDash val="dash"/>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659" name="Google Shape;1659;p56"/>
            <p:cNvSpPr/>
            <p:nvPr/>
          </p:nvSpPr>
          <p:spPr>
            <a:xfrm>
              <a:off x="11290826" y="5579"/>
              <a:ext cx="895350" cy="534687"/>
            </a:xfrm>
            <a:custGeom>
              <a:rect b="b" l="l" r="r" t="t"/>
              <a:pathLst>
                <a:path extrusionOk="0" h="112" w="188">
                  <a:moveTo>
                    <a:pt x="0" y="0"/>
                  </a:moveTo>
                  <a:cubicBezTo>
                    <a:pt x="63" y="36"/>
                    <a:pt x="126" y="73"/>
                    <a:pt x="188" y="112"/>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grpSp>
      <p:grpSp>
        <p:nvGrpSpPr>
          <p:cNvPr id="1660" name="Google Shape;1660;p56"/>
          <p:cNvGrpSpPr/>
          <p:nvPr/>
        </p:nvGrpSpPr>
        <p:grpSpPr>
          <a:xfrm>
            <a:off x="1251970" y="889862"/>
            <a:ext cx="6636259" cy="3358450"/>
            <a:chOff x="1669293" y="1186483"/>
            <a:chExt cx="8848345" cy="4477933"/>
          </a:xfrm>
        </p:grpSpPr>
        <p:sp>
          <p:nvSpPr>
            <p:cNvPr id="1661" name="Google Shape;1661;p56"/>
            <p:cNvSpPr/>
            <p:nvPr/>
          </p:nvSpPr>
          <p:spPr>
            <a:xfrm>
              <a:off x="1674042" y="1186483"/>
              <a:ext cx="8843596" cy="716184"/>
            </a:xfrm>
            <a:prstGeom prst="rect">
              <a:avLst/>
            </a:prstGeom>
            <a:solidFill>
              <a:schemeClr val="accent1"/>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662" name="Google Shape;1662;p56"/>
            <p:cNvSpPr/>
            <p:nvPr/>
          </p:nvSpPr>
          <p:spPr>
            <a:xfrm rot="10800000">
              <a:off x="5892384" y="5313353"/>
              <a:ext cx="407233" cy="351063"/>
            </a:xfrm>
            <a:prstGeom prst="triangle">
              <a:avLst>
                <a:gd fmla="val 50000" name="adj"/>
              </a:avLst>
            </a:prstGeom>
            <a:solidFill>
              <a:schemeClr val="accent1"/>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663" name="Google Shape;1663;p56"/>
            <p:cNvSpPr/>
            <p:nvPr/>
          </p:nvSpPr>
          <p:spPr>
            <a:xfrm>
              <a:off x="1669293" y="1991156"/>
              <a:ext cx="8845667" cy="3322196"/>
            </a:xfrm>
            <a:prstGeom prst="rect">
              <a:avLst/>
            </a:prstGeom>
            <a:solidFill>
              <a:schemeClr val="accent1"/>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grpSp>
      <p:sp>
        <p:nvSpPr>
          <p:cNvPr id="1664" name="Google Shape;1664;p56"/>
          <p:cNvSpPr/>
          <p:nvPr/>
        </p:nvSpPr>
        <p:spPr>
          <a:xfrm>
            <a:off x="0" y="0"/>
            <a:ext cx="9143772" cy="51435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Rockwell"/>
              <a:ea typeface="Rockwell"/>
              <a:cs typeface="Rockwell"/>
              <a:sym typeface="Rockwell"/>
            </a:endParaRPr>
          </a:p>
        </p:txBody>
      </p:sp>
      <p:grpSp>
        <p:nvGrpSpPr>
          <p:cNvPr id="1665" name="Google Shape;1665;p56"/>
          <p:cNvGrpSpPr/>
          <p:nvPr/>
        </p:nvGrpSpPr>
        <p:grpSpPr>
          <a:xfrm>
            <a:off x="-247255" y="-44532"/>
            <a:ext cx="9386888" cy="5192849"/>
            <a:chOff x="-329674" y="-51881"/>
            <a:chExt cx="12515851" cy="6923798"/>
          </a:xfrm>
        </p:grpSpPr>
        <p:sp>
          <p:nvSpPr>
            <p:cNvPr id="1666" name="Google Shape;1666;p56"/>
            <p:cNvSpPr/>
            <p:nvPr/>
          </p:nvSpPr>
          <p:spPr>
            <a:xfrm>
              <a:off x="-329674" y="1298404"/>
              <a:ext cx="9702800" cy="5573512"/>
            </a:xfrm>
            <a:custGeom>
              <a:rect b="b" l="l" r="r" t="t"/>
              <a:pathLst>
                <a:path extrusionOk="0" h="1169" w="2038">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1667" name="Google Shape;1667;p56"/>
            <p:cNvSpPr/>
            <p:nvPr/>
          </p:nvSpPr>
          <p:spPr>
            <a:xfrm>
              <a:off x="670451" y="2018236"/>
              <a:ext cx="7373938" cy="4848892"/>
            </a:xfrm>
            <a:custGeom>
              <a:rect b="b" l="l" r="r" t="t"/>
              <a:pathLst>
                <a:path extrusionOk="0" h="1017" w="1549">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1668" name="Google Shape;1668;p56"/>
            <p:cNvSpPr/>
            <p:nvPr/>
          </p:nvSpPr>
          <p:spPr>
            <a:xfrm>
              <a:off x="251351" y="1788400"/>
              <a:ext cx="8035925" cy="5083516"/>
            </a:xfrm>
            <a:custGeom>
              <a:rect b="b" l="l" r="r" t="t"/>
              <a:pathLst>
                <a:path extrusionOk="0" h="1066" w="1688">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cap="flat" cmpd="sng" w="9525">
              <a:solidFill>
                <a:schemeClr val="dk1">
                  <a:alpha val="20000"/>
                </a:schemeClr>
              </a:solidFill>
              <a:prstDash val="dash"/>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1669" name="Google Shape;1669;p56"/>
            <p:cNvSpPr/>
            <p:nvPr/>
          </p:nvSpPr>
          <p:spPr>
            <a:xfrm>
              <a:off x="-1061" y="549842"/>
              <a:ext cx="10334625" cy="6322075"/>
            </a:xfrm>
            <a:custGeom>
              <a:rect b="b" l="l" r="r" t="t"/>
              <a:pathLst>
                <a:path extrusionOk="0" h="1326" w="2171">
                  <a:moveTo>
                    <a:pt x="1873" y="1326"/>
                  </a:moveTo>
                  <a:cubicBezTo>
                    <a:pt x="2171" y="1045"/>
                    <a:pt x="1825" y="678"/>
                    <a:pt x="1609" y="473"/>
                  </a:cubicBezTo>
                  <a:cubicBezTo>
                    <a:pt x="1406" y="281"/>
                    <a:pt x="1159" y="116"/>
                    <a:pt x="880" y="63"/>
                  </a:cubicBezTo>
                  <a:cubicBezTo>
                    <a:pt x="545" y="0"/>
                    <a:pt x="214" y="161"/>
                    <a:pt x="0" y="423"/>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1670" name="Google Shape;1670;p56"/>
            <p:cNvSpPr/>
            <p:nvPr/>
          </p:nvSpPr>
          <p:spPr>
            <a:xfrm>
              <a:off x="3701" y="6186246"/>
              <a:ext cx="504825" cy="681527"/>
            </a:xfrm>
            <a:custGeom>
              <a:rect b="b" l="l" r="r" t="t"/>
              <a:pathLst>
                <a:path extrusionOk="0" h="143" w="106">
                  <a:moveTo>
                    <a:pt x="0" y="0"/>
                  </a:moveTo>
                  <a:cubicBezTo>
                    <a:pt x="35" y="54"/>
                    <a:pt x="70" y="101"/>
                    <a:pt x="106" y="143"/>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1671" name="Google Shape;1671;p56"/>
            <p:cNvSpPr/>
            <p:nvPr/>
          </p:nvSpPr>
          <p:spPr>
            <a:xfrm>
              <a:off x="-1061" y="-51881"/>
              <a:ext cx="11091863" cy="6923796"/>
            </a:xfrm>
            <a:custGeom>
              <a:rect b="b" l="l" r="r" t="t"/>
              <a:pathLst>
                <a:path extrusionOk="0" h="1452" w="2330">
                  <a:moveTo>
                    <a:pt x="2046" y="1452"/>
                  </a:moveTo>
                  <a:cubicBezTo>
                    <a:pt x="2330" y="1153"/>
                    <a:pt x="2049" y="821"/>
                    <a:pt x="1813" y="601"/>
                  </a:cubicBezTo>
                  <a:cubicBezTo>
                    <a:pt x="1569" y="375"/>
                    <a:pt x="1282" y="179"/>
                    <a:pt x="956" y="97"/>
                  </a:cubicBezTo>
                  <a:cubicBezTo>
                    <a:pt x="572" y="0"/>
                    <a:pt x="292" y="101"/>
                    <a:pt x="0" y="366"/>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1672" name="Google Shape;1672;p56"/>
            <p:cNvSpPr/>
            <p:nvPr/>
          </p:nvSpPr>
          <p:spPr>
            <a:xfrm>
              <a:off x="5426601" y="5579"/>
              <a:ext cx="5788025" cy="6847184"/>
            </a:xfrm>
            <a:custGeom>
              <a:rect b="b" l="l" r="r" t="t"/>
              <a:pathLst>
                <a:path extrusionOk="0" h="1436" w="1216">
                  <a:moveTo>
                    <a:pt x="1094" y="1436"/>
                  </a:moveTo>
                  <a:cubicBezTo>
                    <a:pt x="1216" y="1114"/>
                    <a:pt x="904" y="770"/>
                    <a:pt x="709" y="551"/>
                  </a:cubicBezTo>
                  <a:cubicBezTo>
                    <a:pt x="509" y="327"/>
                    <a:pt x="274" y="127"/>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1673" name="Google Shape;1673;p56"/>
            <p:cNvSpPr/>
            <p:nvPr/>
          </p:nvSpPr>
          <p:spPr>
            <a:xfrm>
              <a:off x="-1061" y="5579"/>
              <a:ext cx="1057275" cy="614491"/>
            </a:xfrm>
            <a:custGeom>
              <a:rect b="b" l="l" r="r" t="t"/>
              <a:pathLst>
                <a:path extrusionOk="0" h="129" w="222">
                  <a:moveTo>
                    <a:pt x="222" y="0"/>
                  </a:moveTo>
                  <a:cubicBezTo>
                    <a:pt x="152" y="35"/>
                    <a:pt x="76" y="78"/>
                    <a:pt x="0" y="129"/>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1674" name="Google Shape;1674;p56"/>
            <p:cNvSpPr/>
            <p:nvPr/>
          </p:nvSpPr>
          <p:spPr>
            <a:xfrm>
              <a:off x="5821889" y="5579"/>
              <a:ext cx="5588000" cy="6866337"/>
            </a:xfrm>
            <a:custGeom>
              <a:rect b="b" l="l" r="r" t="t"/>
              <a:pathLst>
                <a:path extrusionOk="0" h="1440" w="1174">
                  <a:moveTo>
                    <a:pt x="1067" y="1440"/>
                  </a:moveTo>
                  <a:cubicBezTo>
                    <a:pt x="1174" y="1124"/>
                    <a:pt x="887" y="797"/>
                    <a:pt x="698" y="577"/>
                  </a:cubicBezTo>
                  <a:cubicBezTo>
                    <a:pt x="500" y="348"/>
                    <a:pt x="270" y="141"/>
                    <a:pt x="0" y="0"/>
                  </a:cubicBezTo>
                </a:path>
              </a:pathLst>
            </a:custGeom>
            <a:noFill/>
            <a:ln cap="flat" cmpd="sng" w="9525">
              <a:solidFill>
                <a:schemeClr val="dk1">
                  <a:alpha val="20000"/>
                </a:schemeClr>
              </a:solidFill>
              <a:prstDash val="dash"/>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1675" name="Google Shape;1675;p56"/>
            <p:cNvSpPr/>
            <p:nvPr/>
          </p:nvSpPr>
          <p:spPr>
            <a:xfrm>
              <a:off x="3701" y="790"/>
              <a:ext cx="595313" cy="352734"/>
            </a:xfrm>
            <a:custGeom>
              <a:rect b="b" l="l" r="r" t="t"/>
              <a:pathLst>
                <a:path extrusionOk="0" h="74" w="125">
                  <a:moveTo>
                    <a:pt x="125" y="0"/>
                  </a:moveTo>
                  <a:cubicBezTo>
                    <a:pt x="85" y="22"/>
                    <a:pt x="43" y="47"/>
                    <a:pt x="0" y="74"/>
                  </a:cubicBezTo>
                </a:path>
              </a:pathLst>
            </a:custGeom>
            <a:noFill/>
            <a:ln cap="flat" cmpd="sng" w="9525">
              <a:solidFill>
                <a:schemeClr val="dk1">
                  <a:alpha val="20000"/>
                </a:schemeClr>
              </a:solidFill>
              <a:prstDash val="dash"/>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1676" name="Google Shape;1676;p56"/>
            <p:cNvSpPr/>
            <p:nvPr/>
          </p:nvSpPr>
          <p:spPr>
            <a:xfrm>
              <a:off x="6012389" y="5579"/>
              <a:ext cx="5497513" cy="6866337"/>
            </a:xfrm>
            <a:custGeom>
              <a:rect b="b" l="l" r="r" t="t"/>
              <a:pathLst>
                <a:path extrusionOk="0" h="1440" w="1155">
                  <a:moveTo>
                    <a:pt x="1056" y="1440"/>
                  </a:moveTo>
                  <a:cubicBezTo>
                    <a:pt x="1155" y="1123"/>
                    <a:pt x="875" y="801"/>
                    <a:pt x="686" y="580"/>
                  </a:cubicBezTo>
                  <a:cubicBezTo>
                    <a:pt x="491" y="352"/>
                    <a:pt x="264" y="145"/>
                    <a:pt x="0" y="0"/>
                  </a:cubicBezTo>
                </a:path>
              </a:pathLst>
            </a:custGeom>
            <a:noFill/>
            <a:ln cap="flat" cmpd="sng" w="12700">
              <a:solidFill>
                <a:schemeClr val="dk1">
                  <a:alpha val="20000"/>
                </a:schemeClr>
              </a:solidFill>
              <a:prstDash val="dashDot"/>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1677" name="Google Shape;1677;p56"/>
            <p:cNvSpPr/>
            <p:nvPr/>
          </p:nvSpPr>
          <p:spPr>
            <a:xfrm>
              <a:off x="-1061" y="5579"/>
              <a:ext cx="357188" cy="213875"/>
            </a:xfrm>
            <a:custGeom>
              <a:rect b="b" l="l" r="r" t="t"/>
              <a:pathLst>
                <a:path extrusionOk="0" h="45" w="75">
                  <a:moveTo>
                    <a:pt x="75" y="0"/>
                  </a:moveTo>
                  <a:cubicBezTo>
                    <a:pt x="50" y="14"/>
                    <a:pt x="25" y="29"/>
                    <a:pt x="0" y="45"/>
                  </a:cubicBezTo>
                </a:path>
              </a:pathLst>
            </a:custGeom>
            <a:noFill/>
            <a:ln cap="flat" cmpd="sng" w="12700">
              <a:solidFill>
                <a:schemeClr val="dk1">
                  <a:alpha val="20000"/>
                </a:schemeClr>
              </a:solidFill>
              <a:prstDash val="dashDot"/>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1678" name="Google Shape;1678;p56"/>
            <p:cNvSpPr/>
            <p:nvPr/>
          </p:nvSpPr>
          <p:spPr>
            <a:xfrm>
              <a:off x="6210826" y="790"/>
              <a:ext cx="5522913" cy="6871126"/>
            </a:xfrm>
            <a:custGeom>
              <a:rect b="b" l="l" r="r" t="t"/>
              <a:pathLst>
                <a:path extrusionOk="0" h="1441" w="1160">
                  <a:moveTo>
                    <a:pt x="1053" y="1441"/>
                  </a:moveTo>
                  <a:cubicBezTo>
                    <a:pt x="1160" y="1129"/>
                    <a:pt x="892" y="817"/>
                    <a:pt x="705" y="599"/>
                  </a:cubicBezTo>
                  <a:cubicBezTo>
                    <a:pt x="503" y="365"/>
                    <a:pt x="270" y="152"/>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1679" name="Google Shape;1679;p56"/>
            <p:cNvSpPr/>
            <p:nvPr/>
          </p:nvSpPr>
          <p:spPr>
            <a:xfrm>
              <a:off x="6463239" y="5579"/>
              <a:ext cx="5413375" cy="6866337"/>
            </a:xfrm>
            <a:custGeom>
              <a:rect b="b" l="l" r="r" t="t"/>
              <a:pathLst>
                <a:path extrusionOk="0" h="1440" w="1137">
                  <a:moveTo>
                    <a:pt x="1040" y="1440"/>
                  </a:moveTo>
                  <a:cubicBezTo>
                    <a:pt x="1137" y="1131"/>
                    <a:pt x="883" y="828"/>
                    <a:pt x="698" y="611"/>
                  </a:cubicBezTo>
                  <a:cubicBezTo>
                    <a:pt x="498" y="375"/>
                    <a:pt x="268" y="159"/>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1680" name="Google Shape;1680;p56"/>
            <p:cNvSpPr/>
            <p:nvPr/>
          </p:nvSpPr>
          <p:spPr>
            <a:xfrm>
              <a:off x="6877576" y="5579"/>
              <a:ext cx="5037138" cy="6861550"/>
            </a:xfrm>
            <a:custGeom>
              <a:rect b="b" l="l" r="r" t="t"/>
              <a:pathLst>
                <a:path extrusionOk="0" h="1439" w="1058">
                  <a:moveTo>
                    <a:pt x="1011" y="1439"/>
                  </a:moveTo>
                  <a:cubicBezTo>
                    <a:pt x="1058" y="1131"/>
                    <a:pt x="825" y="841"/>
                    <a:pt x="648" y="617"/>
                  </a:cubicBezTo>
                  <a:cubicBezTo>
                    <a:pt x="462" y="383"/>
                    <a:pt x="248" y="168"/>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1681" name="Google Shape;1681;p56"/>
            <p:cNvSpPr/>
            <p:nvPr/>
          </p:nvSpPr>
          <p:spPr>
            <a:xfrm>
              <a:off x="8768289" y="5579"/>
              <a:ext cx="3417888" cy="2742066"/>
            </a:xfrm>
            <a:custGeom>
              <a:rect b="b" l="l" r="r" t="t"/>
              <a:pathLst>
                <a:path extrusionOk="0" h="575" w="718">
                  <a:moveTo>
                    <a:pt x="718" y="575"/>
                  </a:moveTo>
                  <a:cubicBezTo>
                    <a:pt x="500" y="360"/>
                    <a:pt x="260" y="163"/>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1682" name="Google Shape;1682;p56"/>
            <p:cNvSpPr/>
            <p:nvPr/>
          </p:nvSpPr>
          <p:spPr>
            <a:xfrm>
              <a:off x="9235014" y="10367"/>
              <a:ext cx="2951163" cy="2555325"/>
            </a:xfrm>
            <a:custGeom>
              <a:rect b="b" l="l" r="r" t="t"/>
              <a:pathLst>
                <a:path extrusionOk="0" h="536" w="620">
                  <a:moveTo>
                    <a:pt x="620" y="536"/>
                  </a:moveTo>
                  <a:cubicBezTo>
                    <a:pt x="404" y="314"/>
                    <a:pt x="196" y="138"/>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1683" name="Google Shape;1683;p56"/>
            <p:cNvSpPr/>
            <p:nvPr/>
          </p:nvSpPr>
          <p:spPr>
            <a:xfrm>
              <a:off x="10020826" y="5579"/>
              <a:ext cx="2165350" cy="1358265"/>
            </a:xfrm>
            <a:custGeom>
              <a:rect b="b" l="l" r="r" t="t"/>
              <a:pathLst>
                <a:path extrusionOk="0" h="285" w="455">
                  <a:moveTo>
                    <a:pt x="0" y="0"/>
                  </a:moveTo>
                  <a:cubicBezTo>
                    <a:pt x="153" y="85"/>
                    <a:pt x="308" y="180"/>
                    <a:pt x="455" y="285"/>
                  </a:cubicBezTo>
                </a:path>
              </a:pathLst>
            </a:custGeom>
            <a:noFill/>
            <a:ln cap="flat" cmpd="sng" w="9525">
              <a:solidFill>
                <a:schemeClr val="dk1">
                  <a:alpha val="20000"/>
                </a:schemeClr>
              </a:solidFill>
              <a:prstDash val="dash"/>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1684" name="Google Shape;1684;p56"/>
            <p:cNvSpPr/>
            <p:nvPr/>
          </p:nvSpPr>
          <p:spPr>
            <a:xfrm>
              <a:off x="11290826" y="5579"/>
              <a:ext cx="895350" cy="534687"/>
            </a:xfrm>
            <a:custGeom>
              <a:rect b="b" l="l" r="r" t="t"/>
              <a:pathLst>
                <a:path extrusionOk="0" h="112" w="188">
                  <a:moveTo>
                    <a:pt x="0" y="0"/>
                  </a:moveTo>
                  <a:cubicBezTo>
                    <a:pt x="63" y="36"/>
                    <a:pt x="126" y="73"/>
                    <a:pt x="188" y="112"/>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grpSp>
      <p:grpSp>
        <p:nvGrpSpPr>
          <p:cNvPr id="1685" name="Google Shape;1685;p56"/>
          <p:cNvGrpSpPr/>
          <p:nvPr/>
        </p:nvGrpSpPr>
        <p:grpSpPr>
          <a:xfrm>
            <a:off x="2444206" y="2919856"/>
            <a:ext cx="4236586" cy="1328456"/>
            <a:chOff x="3258942" y="3893141"/>
            <a:chExt cx="5648782" cy="1771275"/>
          </a:xfrm>
        </p:grpSpPr>
        <p:sp>
          <p:nvSpPr>
            <p:cNvPr id="1686" name="Google Shape;1686;p56"/>
            <p:cNvSpPr/>
            <p:nvPr/>
          </p:nvSpPr>
          <p:spPr>
            <a:xfrm rot="10800000">
              <a:off x="5892384" y="5313353"/>
              <a:ext cx="407233" cy="351063"/>
            </a:xfrm>
            <a:prstGeom prst="triangle">
              <a:avLst>
                <a:gd fmla="val 50000" name="adj"/>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Rockwell"/>
                <a:ea typeface="Rockwell"/>
                <a:cs typeface="Rockwell"/>
                <a:sym typeface="Rockwell"/>
              </a:endParaRPr>
            </a:p>
          </p:txBody>
        </p:sp>
        <p:sp>
          <p:nvSpPr>
            <p:cNvPr id="1687" name="Google Shape;1687;p56"/>
            <p:cNvSpPr/>
            <p:nvPr/>
          </p:nvSpPr>
          <p:spPr>
            <a:xfrm>
              <a:off x="3258942" y="3893141"/>
              <a:ext cx="5648782" cy="142021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Rockwell"/>
                <a:ea typeface="Rockwell"/>
                <a:cs typeface="Rockwell"/>
                <a:sym typeface="Rockwell"/>
              </a:endParaRPr>
            </a:p>
          </p:txBody>
        </p:sp>
      </p:grpSp>
      <p:sp>
        <p:nvSpPr>
          <p:cNvPr id="1688" name="Google Shape;1688;p56"/>
          <p:cNvSpPr txBox="1"/>
          <p:nvPr>
            <p:ph type="title"/>
          </p:nvPr>
        </p:nvSpPr>
        <p:spPr>
          <a:xfrm>
            <a:off x="2505928" y="2985178"/>
            <a:ext cx="4121302" cy="574261"/>
          </a:xfrm>
          <a:prstGeom prst="rect">
            <a:avLst/>
          </a:prstGeom>
          <a:noFill/>
          <a:ln>
            <a:noFill/>
          </a:ln>
        </p:spPr>
        <p:txBody>
          <a:bodyPr anchorCtr="0" anchor="b" bIns="0" lIns="171450" spcFirstLastPara="1" rIns="171450" wrap="square" tIns="171450">
            <a:noAutofit/>
          </a:bodyPr>
          <a:lstStyle/>
          <a:p>
            <a:pPr indent="0" lvl="0" marL="0" rtl="0" algn="ctr">
              <a:lnSpc>
                <a:spcPct val="80000"/>
              </a:lnSpc>
              <a:spcBef>
                <a:spcPts val="0"/>
              </a:spcBef>
              <a:spcAft>
                <a:spcPts val="0"/>
              </a:spcAft>
              <a:buClr>
                <a:srgbClr val="FFFEFF"/>
              </a:buClr>
              <a:buSzPts val="2700"/>
              <a:buFont typeface="Calibri"/>
              <a:buNone/>
            </a:pPr>
            <a:r>
              <a:rPr lang="en" sz="2700"/>
              <a:t>The Finish Line!</a:t>
            </a:r>
            <a:endParaRPr sz="1100"/>
          </a:p>
        </p:txBody>
      </p:sp>
      <p:pic>
        <p:nvPicPr>
          <p:cNvPr id="1689" name="Google Shape;1689;p56"/>
          <p:cNvPicPr preferRelativeResize="0"/>
          <p:nvPr>
            <p:ph idx="1" type="body"/>
          </p:nvPr>
        </p:nvPicPr>
        <p:blipFill rotWithShape="1">
          <a:blip r:embed="rId3">
            <a:alphaModFix/>
          </a:blip>
          <a:srcRect b="2790" l="0" r="0" t="27004"/>
          <a:stretch/>
        </p:blipFill>
        <p:spPr>
          <a:xfrm>
            <a:off x="2444206" y="881393"/>
            <a:ext cx="4236586" cy="1979248"/>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94" name="Shape 1694"/>
        <p:cNvGrpSpPr/>
        <p:nvPr/>
      </p:nvGrpSpPr>
      <p:grpSpPr>
        <a:xfrm>
          <a:off x="0" y="0"/>
          <a:ext cx="0" cy="0"/>
          <a:chOff x="0" y="0"/>
          <a:chExt cx="0" cy="0"/>
        </a:xfrm>
      </p:grpSpPr>
      <p:grpSp>
        <p:nvGrpSpPr>
          <p:cNvPr id="1695" name="Google Shape;1695;p57"/>
          <p:cNvGrpSpPr/>
          <p:nvPr/>
        </p:nvGrpSpPr>
        <p:grpSpPr>
          <a:xfrm>
            <a:off x="-247255" y="-44532"/>
            <a:ext cx="9386888" cy="5192849"/>
            <a:chOff x="-329674" y="-51881"/>
            <a:chExt cx="12515851" cy="6923798"/>
          </a:xfrm>
        </p:grpSpPr>
        <p:sp>
          <p:nvSpPr>
            <p:cNvPr id="1696" name="Google Shape;1696;p57"/>
            <p:cNvSpPr/>
            <p:nvPr/>
          </p:nvSpPr>
          <p:spPr>
            <a:xfrm>
              <a:off x="-329674" y="1298404"/>
              <a:ext cx="9702800" cy="5573512"/>
            </a:xfrm>
            <a:custGeom>
              <a:rect b="b" l="l" r="r" t="t"/>
              <a:pathLst>
                <a:path extrusionOk="0" h="1169" w="2038">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697" name="Google Shape;1697;p57"/>
            <p:cNvSpPr/>
            <p:nvPr/>
          </p:nvSpPr>
          <p:spPr>
            <a:xfrm>
              <a:off x="670451" y="2018236"/>
              <a:ext cx="7373938" cy="4848892"/>
            </a:xfrm>
            <a:custGeom>
              <a:rect b="b" l="l" r="r" t="t"/>
              <a:pathLst>
                <a:path extrusionOk="0" h="1017" w="1549">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698" name="Google Shape;1698;p57"/>
            <p:cNvSpPr/>
            <p:nvPr/>
          </p:nvSpPr>
          <p:spPr>
            <a:xfrm>
              <a:off x="251351" y="1788400"/>
              <a:ext cx="8035925" cy="5083516"/>
            </a:xfrm>
            <a:custGeom>
              <a:rect b="b" l="l" r="r" t="t"/>
              <a:pathLst>
                <a:path extrusionOk="0" h="1066" w="1688">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cap="flat" cmpd="sng" w="9525">
              <a:solidFill>
                <a:schemeClr val="dk1">
                  <a:alpha val="20000"/>
                </a:schemeClr>
              </a:solidFill>
              <a:prstDash val="dash"/>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699" name="Google Shape;1699;p57"/>
            <p:cNvSpPr/>
            <p:nvPr/>
          </p:nvSpPr>
          <p:spPr>
            <a:xfrm>
              <a:off x="-1061" y="549842"/>
              <a:ext cx="10334625" cy="6322075"/>
            </a:xfrm>
            <a:custGeom>
              <a:rect b="b" l="l" r="r" t="t"/>
              <a:pathLst>
                <a:path extrusionOk="0" h="1326" w="2171">
                  <a:moveTo>
                    <a:pt x="1873" y="1326"/>
                  </a:moveTo>
                  <a:cubicBezTo>
                    <a:pt x="2171" y="1045"/>
                    <a:pt x="1825" y="678"/>
                    <a:pt x="1609" y="473"/>
                  </a:cubicBezTo>
                  <a:cubicBezTo>
                    <a:pt x="1406" y="281"/>
                    <a:pt x="1159" y="116"/>
                    <a:pt x="880" y="63"/>
                  </a:cubicBezTo>
                  <a:cubicBezTo>
                    <a:pt x="545" y="0"/>
                    <a:pt x="214" y="161"/>
                    <a:pt x="0" y="423"/>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700" name="Google Shape;1700;p57"/>
            <p:cNvSpPr/>
            <p:nvPr/>
          </p:nvSpPr>
          <p:spPr>
            <a:xfrm>
              <a:off x="3701" y="6186246"/>
              <a:ext cx="504825" cy="681527"/>
            </a:xfrm>
            <a:custGeom>
              <a:rect b="b" l="l" r="r" t="t"/>
              <a:pathLst>
                <a:path extrusionOk="0" h="143" w="106">
                  <a:moveTo>
                    <a:pt x="0" y="0"/>
                  </a:moveTo>
                  <a:cubicBezTo>
                    <a:pt x="35" y="54"/>
                    <a:pt x="70" y="101"/>
                    <a:pt x="106" y="143"/>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701" name="Google Shape;1701;p57"/>
            <p:cNvSpPr/>
            <p:nvPr/>
          </p:nvSpPr>
          <p:spPr>
            <a:xfrm>
              <a:off x="-1061" y="-51881"/>
              <a:ext cx="11091863" cy="6923796"/>
            </a:xfrm>
            <a:custGeom>
              <a:rect b="b" l="l" r="r" t="t"/>
              <a:pathLst>
                <a:path extrusionOk="0" h="1452" w="2330">
                  <a:moveTo>
                    <a:pt x="2046" y="1452"/>
                  </a:moveTo>
                  <a:cubicBezTo>
                    <a:pt x="2330" y="1153"/>
                    <a:pt x="2049" y="821"/>
                    <a:pt x="1813" y="601"/>
                  </a:cubicBezTo>
                  <a:cubicBezTo>
                    <a:pt x="1569" y="375"/>
                    <a:pt x="1282" y="179"/>
                    <a:pt x="956" y="97"/>
                  </a:cubicBezTo>
                  <a:cubicBezTo>
                    <a:pt x="572" y="0"/>
                    <a:pt x="292" y="101"/>
                    <a:pt x="0" y="366"/>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702" name="Google Shape;1702;p57"/>
            <p:cNvSpPr/>
            <p:nvPr/>
          </p:nvSpPr>
          <p:spPr>
            <a:xfrm>
              <a:off x="5426601" y="5579"/>
              <a:ext cx="5788025" cy="6847184"/>
            </a:xfrm>
            <a:custGeom>
              <a:rect b="b" l="l" r="r" t="t"/>
              <a:pathLst>
                <a:path extrusionOk="0" h="1436" w="1216">
                  <a:moveTo>
                    <a:pt x="1094" y="1436"/>
                  </a:moveTo>
                  <a:cubicBezTo>
                    <a:pt x="1216" y="1114"/>
                    <a:pt x="904" y="770"/>
                    <a:pt x="709" y="551"/>
                  </a:cubicBezTo>
                  <a:cubicBezTo>
                    <a:pt x="509" y="327"/>
                    <a:pt x="274" y="127"/>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703" name="Google Shape;1703;p57"/>
            <p:cNvSpPr/>
            <p:nvPr/>
          </p:nvSpPr>
          <p:spPr>
            <a:xfrm>
              <a:off x="-1061" y="5579"/>
              <a:ext cx="1057275" cy="614491"/>
            </a:xfrm>
            <a:custGeom>
              <a:rect b="b" l="l" r="r" t="t"/>
              <a:pathLst>
                <a:path extrusionOk="0" h="129" w="222">
                  <a:moveTo>
                    <a:pt x="222" y="0"/>
                  </a:moveTo>
                  <a:cubicBezTo>
                    <a:pt x="152" y="35"/>
                    <a:pt x="76" y="78"/>
                    <a:pt x="0" y="129"/>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704" name="Google Shape;1704;p57"/>
            <p:cNvSpPr/>
            <p:nvPr/>
          </p:nvSpPr>
          <p:spPr>
            <a:xfrm>
              <a:off x="5821889" y="5579"/>
              <a:ext cx="5588000" cy="6866337"/>
            </a:xfrm>
            <a:custGeom>
              <a:rect b="b" l="l" r="r" t="t"/>
              <a:pathLst>
                <a:path extrusionOk="0" h="1440" w="1174">
                  <a:moveTo>
                    <a:pt x="1067" y="1440"/>
                  </a:moveTo>
                  <a:cubicBezTo>
                    <a:pt x="1174" y="1124"/>
                    <a:pt x="887" y="797"/>
                    <a:pt x="698" y="577"/>
                  </a:cubicBezTo>
                  <a:cubicBezTo>
                    <a:pt x="500" y="348"/>
                    <a:pt x="270" y="141"/>
                    <a:pt x="0" y="0"/>
                  </a:cubicBezTo>
                </a:path>
              </a:pathLst>
            </a:custGeom>
            <a:noFill/>
            <a:ln cap="flat" cmpd="sng" w="9525">
              <a:solidFill>
                <a:schemeClr val="dk1">
                  <a:alpha val="20000"/>
                </a:schemeClr>
              </a:solidFill>
              <a:prstDash val="dash"/>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705" name="Google Shape;1705;p57"/>
            <p:cNvSpPr/>
            <p:nvPr/>
          </p:nvSpPr>
          <p:spPr>
            <a:xfrm>
              <a:off x="3701" y="790"/>
              <a:ext cx="595313" cy="352734"/>
            </a:xfrm>
            <a:custGeom>
              <a:rect b="b" l="l" r="r" t="t"/>
              <a:pathLst>
                <a:path extrusionOk="0" h="74" w="125">
                  <a:moveTo>
                    <a:pt x="125" y="0"/>
                  </a:moveTo>
                  <a:cubicBezTo>
                    <a:pt x="85" y="22"/>
                    <a:pt x="43" y="47"/>
                    <a:pt x="0" y="74"/>
                  </a:cubicBezTo>
                </a:path>
              </a:pathLst>
            </a:custGeom>
            <a:noFill/>
            <a:ln cap="flat" cmpd="sng" w="9525">
              <a:solidFill>
                <a:schemeClr val="dk1">
                  <a:alpha val="20000"/>
                </a:schemeClr>
              </a:solidFill>
              <a:prstDash val="dash"/>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706" name="Google Shape;1706;p57"/>
            <p:cNvSpPr/>
            <p:nvPr/>
          </p:nvSpPr>
          <p:spPr>
            <a:xfrm>
              <a:off x="6012389" y="5579"/>
              <a:ext cx="5497513" cy="6866337"/>
            </a:xfrm>
            <a:custGeom>
              <a:rect b="b" l="l" r="r" t="t"/>
              <a:pathLst>
                <a:path extrusionOk="0" h="1440" w="1155">
                  <a:moveTo>
                    <a:pt x="1056" y="1440"/>
                  </a:moveTo>
                  <a:cubicBezTo>
                    <a:pt x="1155" y="1123"/>
                    <a:pt x="875" y="801"/>
                    <a:pt x="686" y="580"/>
                  </a:cubicBezTo>
                  <a:cubicBezTo>
                    <a:pt x="491" y="352"/>
                    <a:pt x="264" y="145"/>
                    <a:pt x="0" y="0"/>
                  </a:cubicBezTo>
                </a:path>
              </a:pathLst>
            </a:custGeom>
            <a:noFill/>
            <a:ln cap="flat" cmpd="sng" w="12700">
              <a:solidFill>
                <a:schemeClr val="dk1">
                  <a:alpha val="20000"/>
                </a:schemeClr>
              </a:solidFill>
              <a:prstDash val="dashDot"/>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707" name="Google Shape;1707;p57"/>
            <p:cNvSpPr/>
            <p:nvPr/>
          </p:nvSpPr>
          <p:spPr>
            <a:xfrm>
              <a:off x="-1061" y="5579"/>
              <a:ext cx="357188" cy="213875"/>
            </a:xfrm>
            <a:custGeom>
              <a:rect b="b" l="l" r="r" t="t"/>
              <a:pathLst>
                <a:path extrusionOk="0" h="45" w="75">
                  <a:moveTo>
                    <a:pt x="75" y="0"/>
                  </a:moveTo>
                  <a:cubicBezTo>
                    <a:pt x="50" y="14"/>
                    <a:pt x="25" y="29"/>
                    <a:pt x="0" y="45"/>
                  </a:cubicBezTo>
                </a:path>
              </a:pathLst>
            </a:custGeom>
            <a:noFill/>
            <a:ln cap="flat" cmpd="sng" w="12700">
              <a:solidFill>
                <a:schemeClr val="dk1">
                  <a:alpha val="20000"/>
                </a:schemeClr>
              </a:solidFill>
              <a:prstDash val="dashDot"/>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708" name="Google Shape;1708;p57"/>
            <p:cNvSpPr/>
            <p:nvPr/>
          </p:nvSpPr>
          <p:spPr>
            <a:xfrm>
              <a:off x="6210826" y="790"/>
              <a:ext cx="5522913" cy="6871126"/>
            </a:xfrm>
            <a:custGeom>
              <a:rect b="b" l="l" r="r" t="t"/>
              <a:pathLst>
                <a:path extrusionOk="0" h="1441" w="1160">
                  <a:moveTo>
                    <a:pt x="1053" y="1441"/>
                  </a:moveTo>
                  <a:cubicBezTo>
                    <a:pt x="1160" y="1129"/>
                    <a:pt x="892" y="817"/>
                    <a:pt x="705" y="599"/>
                  </a:cubicBezTo>
                  <a:cubicBezTo>
                    <a:pt x="503" y="365"/>
                    <a:pt x="270" y="152"/>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709" name="Google Shape;1709;p57"/>
            <p:cNvSpPr/>
            <p:nvPr/>
          </p:nvSpPr>
          <p:spPr>
            <a:xfrm>
              <a:off x="6463239" y="5579"/>
              <a:ext cx="5413375" cy="6866337"/>
            </a:xfrm>
            <a:custGeom>
              <a:rect b="b" l="l" r="r" t="t"/>
              <a:pathLst>
                <a:path extrusionOk="0" h="1440" w="1137">
                  <a:moveTo>
                    <a:pt x="1040" y="1440"/>
                  </a:moveTo>
                  <a:cubicBezTo>
                    <a:pt x="1137" y="1131"/>
                    <a:pt x="883" y="828"/>
                    <a:pt x="698" y="611"/>
                  </a:cubicBezTo>
                  <a:cubicBezTo>
                    <a:pt x="498" y="375"/>
                    <a:pt x="268" y="159"/>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710" name="Google Shape;1710;p57"/>
            <p:cNvSpPr/>
            <p:nvPr/>
          </p:nvSpPr>
          <p:spPr>
            <a:xfrm>
              <a:off x="6877576" y="5579"/>
              <a:ext cx="5037138" cy="6861550"/>
            </a:xfrm>
            <a:custGeom>
              <a:rect b="b" l="l" r="r" t="t"/>
              <a:pathLst>
                <a:path extrusionOk="0" h="1439" w="1058">
                  <a:moveTo>
                    <a:pt x="1011" y="1439"/>
                  </a:moveTo>
                  <a:cubicBezTo>
                    <a:pt x="1058" y="1131"/>
                    <a:pt x="825" y="841"/>
                    <a:pt x="648" y="617"/>
                  </a:cubicBezTo>
                  <a:cubicBezTo>
                    <a:pt x="462" y="383"/>
                    <a:pt x="248" y="168"/>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711" name="Google Shape;1711;p57"/>
            <p:cNvSpPr/>
            <p:nvPr/>
          </p:nvSpPr>
          <p:spPr>
            <a:xfrm>
              <a:off x="8768289" y="5579"/>
              <a:ext cx="3417888" cy="2742066"/>
            </a:xfrm>
            <a:custGeom>
              <a:rect b="b" l="l" r="r" t="t"/>
              <a:pathLst>
                <a:path extrusionOk="0" h="575" w="718">
                  <a:moveTo>
                    <a:pt x="718" y="575"/>
                  </a:moveTo>
                  <a:cubicBezTo>
                    <a:pt x="500" y="360"/>
                    <a:pt x="260" y="163"/>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712" name="Google Shape;1712;p57"/>
            <p:cNvSpPr/>
            <p:nvPr/>
          </p:nvSpPr>
          <p:spPr>
            <a:xfrm>
              <a:off x="9235014" y="10367"/>
              <a:ext cx="2951163" cy="2555325"/>
            </a:xfrm>
            <a:custGeom>
              <a:rect b="b" l="l" r="r" t="t"/>
              <a:pathLst>
                <a:path extrusionOk="0" h="536" w="620">
                  <a:moveTo>
                    <a:pt x="620" y="536"/>
                  </a:moveTo>
                  <a:cubicBezTo>
                    <a:pt x="404" y="314"/>
                    <a:pt x="196" y="138"/>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713" name="Google Shape;1713;p57"/>
            <p:cNvSpPr/>
            <p:nvPr/>
          </p:nvSpPr>
          <p:spPr>
            <a:xfrm>
              <a:off x="10020826" y="5579"/>
              <a:ext cx="2165350" cy="1358265"/>
            </a:xfrm>
            <a:custGeom>
              <a:rect b="b" l="l" r="r" t="t"/>
              <a:pathLst>
                <a:path extrusionOk="0" h="285" w="455">
                  <a:moveTo>
                    <a:pt x="0" y="0"/>
                  </a:moveTo>
                  <a:cubicBezTo>
                    <a:pt x="153" y="85"/>
                    <a:pt x="308" y="180"/>
                    <a:pt x="455" y="285"/>
                  </a:cubicBezTo>
                </a:path>
              </a:pathLst>
            </a:custGeom>
            <a:noFill/>
            <a:ln cap="flat" cmpd="sng" w="9525">
              <a:solidFill>
                <a:schemeClr val="dk1">
                  <a:alpha val="20000"/>
                </a:schemeClr>
              </a:solidFill>
              <a:prstDash val="dash"/>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714" name="Google Shape;1714;p57"/>
            <p:cNvSpPr/>
            <p:nvPr/>
          </p:nvSpPr>
          <p:spPr>
            <a:xfrm>
              <a:off x="11290826" y="5579"/>
              <a:ext cx="895350" cy="534687"/>
            </a:xfrm>
            <a:custGeom>
              <a:rect b="b" l="l" r="r" t="t"/>
              <a:pathLst>
                <a:path extrusionOk="0" h="112" w="188">
                  <a:moveTo>
                    <a:pt x="0" y="0"/>
                  </a:moveTo>
                  <a:cubicBezTo>
                    <a:pt x="63" y="36"/>
                    <a:pt x="126" y="73"/>
                    <a:pt x="188" y="112"/>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grpSp>
      <p:grpSp>
        <p:nvGrpSpPr>
          <p:cNvPr id="1715" name="Google Shape;1715;p57"/>
          <p:cNvGrpSpPr/>
          <p:nvPr/>
        </p:nvGrpSpPr>
        <p:grpSpPr>
          <a:xfrm>
            <a:off x="1251970" y="889862"/>
            <a:ext cx="6636259" cy="3358450"/>
            <a:chOff x="1669293" y="1186483"/>
            <a:chExt cx="8848345" cy="4477933"/>
          </a:xfrm>
        </p:grpSpPr>
        <p:sp>
          <p:nvSpPr>
            <p:cNvPr id="1716" name="Google Shape;1716;p57"/>
            <p:cNvSpPr/>
            <p:nvPr/>
          </p:nvSpPr>
          <p:spPr>
            <a:xfrm>
              <a:off x="1674042" y="1186483"/>
              <a:ext cx="8843596" cy="716184"/>
            </a:xfrm>
            <a:prstGeom prst="rect">
              <a:avLst/>
            </a:prstGeom>
            <a:solidFill>
              <a:schemeClr val="accent1"/>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717" name="Google Shape;1717;p57"/>
            <p:cNvSpPr/>
            <p:nvPr/>
          </p:nvSpPr>
          <p:spPr>
            <a:xfrm rot="10800000">
              <a:off x="5892384" y="5313353"/>
              <a:ext cx="407233" cy="351063"/>
            </a:xfrm>
            <a:prstGeom prst="triangle">
              <a:avLst>
                <a:gd fmla="val 50000" name="adj"/>
              </a:avLst>
            </a:prstGeom>
            <a:solidFill>
              <a:schemeClr val="accent1"/>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718" name="Google Shape;1718;p57"/>
            <p:cNvSpPr/>
            <p:nvPr/>
          </p:nvSpPr>
          <p:spPr>
            <a:xfrm>
              <a:off x="1669293" y="1991156"/>
              <a:ext cx="8845667" cy="3322196"/>
            </a:xfrm>
            <a:prstGeom prst="rect">
              <a:avLst/>
            </a:prstGeom>
            <a:solidFill>
              <a:schemeClr val="accent1"/>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grpSp>
      <p:sp>
        <p:nvSpPr>
          <p:cNvPr id="1719" name="Google Shape;1719;p57"/>
          <p:cNvSpPr/>
          <p:nvPr/>
        </p:nvSpPr>
        <p:spPr>
          <a:xfrm>
            <a:off x="0" y="0"/>
            <a:ext cx="9143772" cy="51435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Rockwell"/>
              <a:ea typeface="Rockwell"/>
              <a:cs typeface="Rockwell"/>
              <a:sym typeface="Rockwell"/>
            </a:endParaRPr>
          </a:p>
        </p:txBody>
      </p:sp>
      <p:grpSp>
        <p:nvGrpSpPr>
          <p:cNvPr id="1720" name="Google Shape;1720;p57"/>
          <p:cNvGrpSpPr/>
          <p:nvPr/>
        </p:nvGrpSpPr>
        <p:grpSpPr>
          <a:xfrm>
            <a:off x="-247255" y="-44532"/>
            <a:ext cx="9386888" cy="5192849"/>
            <a:chOff x="-329674" y="-51881"/>
            <a:chExt cx="12515851" cy="6923798"/>
          </a:xfrm>
        </p:grpSpPr>
        <p:sp>
          <p:nvSpPr>
            <p:cNvPr id="1721" name="Google Shape;1721;p57"/>
            <p:cNvSpPr/>
            <p:nvPr/>
          </p:nvSpPr>
          <p:spPr>
            <a:xfrm>
              <a:off x="-329674" y="1298404"/>
              <a:ext cx="9702800" cy="5573512"/>
            </a:xfrm>
            <a:custGeom>
              <a:rect b="b" l="l" r="r" t="t"/>
              <a:pathLst>
                <a:path extrusionOk="0" h="1169" w="2038">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1722" name="Google Shape;1722;p57"/>
            <p:cNvSpPr/>
            <p:nvPr/>
          </p:nvSpPr>
          <p:spPr>
            <a:xfrm>
              <a:off x="670451" y="2018236"/>
              <a:ext cx="7373938" cy="4848892"/>
            </a:xfrm>
            <a:custGeom>
              <a:rect b="b" l="l" r="r" t="t"/>
              <a:pathLst>
                <a:path extrusionOk="0" h="1017" w="1549">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1723" name="Google Shape;1723;p57"/>
            <p:cNvSpPr/>
            <p:nvPr/>
          </p:nvSpPr>
          <p:spPr>
            <a:xfrm>
              <a:off x="251351" y="1788400"/>
              <a:ext cx="8035925" cy="5083516"/>
            </a:xfrm>
            <a:custGeom>
              <a:rect b="b" l="l" r="r" t="t"/>
              <a:pathLst>
                <a:path extrusionOk="0" h="1066" w="1688">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cap="flat" cmpd="sng" w="9525">
              <a:solidFill>
                <a:schemeClr val="dk1">
                  <a:alpha val="20000"/>
                </a:schemeClr>
              </a:solidFill>
              <a:prstDash val="dash"/>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1724" name="Google Shape;1724;p57"/>
            <p:cNvSpPr/>
            <p:nvPr/>
          </p:nvSpPr>
          <p:spPr>
            <a:xfrm>
              <a:off x="-1061" y="549842"/>
              <a:ext cx="10334625" cy="6322075"/>
            </a:xfrm>
            <a:custGeom>
              <a:rect b="b" l="l" r="r" t="t"/>
              <a:pathLst>
                <a:path extrusionOk="0" h="1326" w="2171">
                  <a:moveTo>
                    <a:pt x="1873" y="1326"/>
                  </a:moveTo>
                  <a:cubicBezTo>
                    <a:pt x="2171" y="1045"/>
                    <a:pt x="1825" y="678"/>
                    <a:pt x="1609" y="473"/>
                  </a:cubicBezTo>
                  <a:cubicBezTo>
                    <a:pt x="1406" y="281"/>
                    <a:pt x="1159" y="116"/>
                    <a:pt x="880" y="63"/>
                  </a:cubicBezTo>
                  <a:cubicBezTo>
                    <a:pt x="545" y="0"/>
                    <a:pt x="214" y="161"/>
                    <a:pt x="0" y="423"/>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1725" name="Google Shape;1725;p57"/>
            <p:cNvSpPr/>
            <p:nvPr/>
          </p:nvSpPr>
          <p:spPr>
            <a:xfrm>
              <a:off x="3701" y="6186246"/>
              <a:ext cx="504825" cy="681527"/>
            </a:xfrm>
            <a:custGeom>
              <a:rect b="b" l="l" r="r" t="t"/>
              <a:pathLst>
                <a:path extrusionOk="0" h="143" w="106">
                  <a:moveTo>
                    <a:pt x="0" y="0"/>
                  </a:moveTo>
                  <a:cubicBezTo>
                    <a:pt x="35" y="54"/>
                    <a:pt x="70" y="101"/>
                    <a:pt x="106" y="143"/>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1726" name="Google Shape;1726;p57"/>
            <p:cNvSpPr/>
            <p:nvPr/>
          </p:nvSpPr>
          <p:spPr>
            <a:xfrm>
              <a:off x="-1061" y="-51881"/>
              <a:ext cx="11091863" cy="6923796"/>
            </a:xfrm>
            <a:custGeom>
              <a:rect b="b" l="l" r="r" t="t"/>
              <a:pathLst>
                <a:path extrusionOk="0" h="1452" w="2330">
                  <a:moveTo>
                    <a:pt x="2046" y="1452"/>
                  </a:moveTo>
                  <a:cubicBezTo>
                    <a:pt x="2330" y="1153"/>
                    <a:pt x="2049" y="821"/>
                    <a:pt x="1813" y="601"/>
                  </a:cubicBezTo>
                  <a:cubicBezTo>
                    <a:pt x="1569" y="375"/>
                    <a:pt x="1282" y="179"/>
                    <a:pt x="956" y="97"/>
                  </a:cubicBezTo>
                  <a:cubicBezTo>
                    <a:pt x="572" y="0"/>
                    <a:pt x="292" y="101"/>
                    <a:pt x="0" y="366"/>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1727" name="Google Shape;1727;p57"/>
            <p:cNvSpPr/>
            <p:nvPr/>
          </p:nvSpPr>
          <p:spPr>
            <a:xfrm>
              <a:off x="5426601" y="5579"/>
              <a:ext cx="5788025" cy="6847184"/>
            </a:xfrm>
            <a:custGeom>
              <a:rect b="b" l="l" r="r" t="t"/>
              <a:pathLst>
                <a:path extrusionOk="0" h="1436" w="1216">
                  <a:moveTo>
                    <a:pt x="1094" y="1436"/>
                  </a:moveTo>
                  <a:cubicBezTo>
                    <a:pt x="1216" y="1114"/>
                    <a:pt x="904" y="770"/>
                    <a:pt x="709" y="551"/>
                  </a:cubicBezTo>
                  <a:cubicBezTo>
                    <a:pt x="509" y="327"/>
                    <a:pt x="274" y="127"/>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1728" name="Google Shape;1728;p57"/>
            <p:cNvSpPr/>
            <p:nvPr/>
          </p:nvSpPr>
          <p:spPr>
            <a:xfrm>
              <a:off x="-1061" y="5579"/>
              <a:ext cx="1057275" cy="614491"/>
            </a:xfrm>
            <a:custGeom>
              <a:rect b="b" l="l" r="r" t="t"/>
              <a:pathLst>
                <a:path extrusionOk="0" h="129" w="222">
                  <a:moveTo>
                    <a:pt x="222" y="0"/>
                  </a:moveTo>
                  <a:cubicBezTo>
                    <a:pt x="152" y="35"/>
                    <a:pt x="76" y="78"/>
                    <a:pt x="0" y="129"/>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1729" name="Google Shape;1729;p57"/>
            <p:cNvSpPr/>
            <p:nvPr/>
          </p:nvSpPr>
          <p:spPr>
            <a:xfrm>
              <a:off x="5821889" y="5579"/>
              <a:ext cx="5588000" cy="6866337"/>
            </a:xfrm>
            <a:custGeom>
              <a:rect b="b" l="l" r="r" t="t"/>
              <a:pathLst>
                <a:path extrusionOk="0" h="1440" w="1174">
                  <a:moveTo>
                    <a:pt x="1067" y="1440"/>
                  </a:moveTo>
                  <a:cubicBezTo>
                    <a:pt x="1174" y="1124"/>
                    <a:pt x="887" y="797"/>
                    <a:pt x="698" y="577"/>
                  </a:cubicBezTo>
                  <a:cubicBezTo>
                    <a:pt x="500" y="348"/>
                    <a:pt x="270" y="141"/>
                    <a:pt x="0" y="0"/>
                  </a:cubicBezTo>
                </a:path>
              </a:pathLst>
            </a:custGeom>
            <a:noFill/>
            <a:ln cap="flat" cmpd="sng" w="9525">
              <a:solidFill>
                <a:schemeClr val="dk1">
                  <a:alpha val="20000"/>
                </a:schemeClr>
              </a:solidFill>
              <a:prstDash val="dash"/>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1730" name="Google Shape;1730;p57"/>
            <p:cNvSpPr/>
            <p:nvPr/>
          </p:nvSpPr>
          <p:spPr>
            <a:xfrm>
              <a:off x="3701" y="790"/>
              <a:ext cx="595313" cy="352734"/>
            </a:xfrm>
            <a:custGeom>
              <a:rect b="b" l="l" r="r" t="t"/>
              <a:pathLst>
                <a:path extrusionOk="0" h="74" w="125">
                  <a:moveTo>
                    <a:pt x="125" y="0"/>
                  </a:moveTo>
                  <a:cubicBezTo>
                    <a:pt x="85" y="22"/>
                    <a:pt x="43" y="47"/>
                    <a:pt x="0" y="74"/>
                  </a:cubicBezTo>
                </a:path>
              </a:pathLst>
            </a:custGeom>
            <a:noFill/>
            <a:ln cap="flat" cmpd="sng" w="9525">
              <a:solidFill>
                <a:schemeClr val="dk1">
                  <a:alpha val="20000"/>
                </a:schemeClr>
              </a:solidFill>
              <a:prstDash val="dash"/>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1731" name="Google Shape;1731;p57"/>
            <p:cNvSpPr/>
            <p:nvPr/>
          </p:nvSpPr>
          <p:spPr>
            <a:xfrm>
              <a:off x="6012389" y="5579"/>
              <a:ext cx="5497513" cy="6866337"/>
            </a:xfrm>
            <a:custGeom>
              <a:rect b="b" l="l" r="r" t="t"/>
              <a:pathLst>
                <a:path extrusionOk="0" h="1440" w="1155">
                  <a:moveTo>
                    <a:pt x="1056" y="1440"/>
                  </a:moveTo>
                  <a:cubicBezTo>
                    <a:pt x="1155" y="1123"/>
                    <a:pt x="875" y="801"/>
                    <a:pt x="686" y="580"/>
                  </a:cubicBezTo>
                  <a:cubicBezTo>
                    <a:pt x="491" y="352"/>
                    <a:pt x="264" y="145"/>
                    <a:pt x="0" y="0"/>
                  </a:cubicBezTo>
                </a:path>
              </a:pathLst>
            </a:custGeom>
            <a:noFill/>
            <a:ln cap="flat" cmpd="sng" w="12700">
              <a:solidFill>
                <a:schemeClr val="dk1">
                  <a:alpha val="20000"/>
                </a:schemeClr>
              </a:solidFill>
              <a:prstDash val="dashDot"/>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1732" name="Google Shape;1732;p57"/>
            <p:cNvSpPr/>
            <p:nvPr/>
          </p:nvSpPr>
          <p:spPr>
            <a:xfrm>
              <a:off x="-1061" y="5579"/>
              <a:ext cx="357188" cy="213875"/>
            </a:xfrm>
            <a:custGeom>
              <a:rect b="b" l="l" r="r" t="t"/>
              <a:pathLst>
                <a:path extrusionOk="0" h="45" w="75">
                  <a:moveTo>
                    <a:pt x="75" y="0"/>
                  </a:moveTo>
                  <a:cubicBezTo>
                    <a:pt x="50" y="14"/>
                    <a:pt x="25" y="29"/>
                    <a:pt x="0" y="45"/>
                  </a:cubicBezTo>
                </a:path>
              </a:pathLst>
            </a:custGeom>
            <a:noFill/>
            <a:ln cap="flat" cmpd="sng" w="12700">
              <a:solidFill>
                <a:schemeClr val="dk1">
                  <a:alpha val="20000"/>
                </a:schemeClr>
              </a:solidFill>
              <a:prstDash val="dashDot"/>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1733" name="Google Shape;1733;p57"/>
            <p:cNvSpPr/>
            <p:nvPr/>
          </p:nvSpPr>
          <p:spPr>
            <a:xfrm>
              <a:off x="6210826" y="790"/>
              <a:ext cx="5522913" cy="6871126"/>
            </a:xfrm>
            <a:custGeom>
              <a:rect b="b" l="l" r="r" t="t"/>
              <a:pathLst>
                <a:path extrusionOk="0" h="1441" w="1160">
                  <a:moveTo>
                    <a:pt x="1053" y="1441"/>
                  </a:moveTo>
                  <a:cubicBezTo>
                    <a:pt x="1160" y="1129"/>
                    <a:pt x="892" y="817"/>
                    <a:pt x="705" y="599"/>
                  </a:cubicBezTo>
                  <a:cubicBezTo>
                    <a:pt x="503" y="365"/>
                    <a:pt x="270" y="152"/>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1734" name="Google Shape;1734;p57"/>
            <p:cNvSpPr/>
            <p:nvPr/>
          </p:nvSpPr>
          <p:spPr>
            <a:xfrm>
              <a:off x="6463239" y="5579"/>
              <a:ext cx="5413375" cy="6866337"/>
            </a:xfrm>
            <a:custGeom>
              <a:rect b="b" l="l" r="r" t="t"/>
              <a:pathLst>
                <a:path extrusionOk="0" h="1440" w="1137">
                  <a:moveTo>
                    <a:pt x="1040" y="1440"/>
                  </a:moveTo>
                  <a:cubicBezTo>
                    <a:pt x="1137" y="1131"/>
                    <a:pt x="883" y="828"/>
                    <a:pt x="698" y="611"/>
                  </a:cubicBezTo>
                  <a:cubicBezTo>
                    <a:pt x="498" y="375"/>
                    <a:pt x="268" y="159"/>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1735" name="Google Shape;1735;p57"/>
            <p:cNvSpPr/>
            <p:nvPr/>
          </p:nvSpPr>
          <p:spPr>
            <a:xfrm>
              <a:off x="6877576" y="5579"/>
              <a:ext cx="5037138" cy="6861550"/>
            </a:xfrm>
            <a:custGeom>
              <a:rect b="b" l="l" r="r" t="t"/>
              <a:pathLst>
                <a:path extrusionOk="0" h="1439" w="1058">
                  <a:moveTo>
                    <a:pt x="1011" y="1439"/>
                  </a:moveTo>
                  <a:cubicBezTo>
                    <a:pt x="1058" y="1131"/>
                    <a:pt x="825" y="841"/>
                    <a:pt x="648" y="617"/>
                  </a:cubicBezTo>
                  <a:cubicBezTo>
                    <a:pt x="462" y="383"/>
                    <a:pt x="248" y="168"/>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1736" name="Google Shape;1736;p57"/>
            <p:cNvSpPr/>
            <p:nvPr/>
          </p:nvSpPr>
          <p:spPr>
            <a:xfrm>
              <a:off x="8768289" y="5579"/>
              <a:ext cx="3417888" cy="2742066"/>
            </a:xfrm>
            <a:custGeom>
              <a:rect b="b" l="l" r="r" t="t"/>
              <a:pathLst>
                <a:path extrusionOk="0" h="575" w="718">
                  <a:moveTo>
                    <a:pt x="718" y="575"/>
                  </a:moveTo>
                  <a:cubicBezTo>
                    <a:pt x="500" y="360"/>
                    <a:pt x="260" y="163"/>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1737" name="Google Shape;1737;p57"/>
            <p:cNvSpPr/>
            <p:nvPr/>
          </p:nvSpPr>
          <p:spPr>
            <a:xfrm>
              <a:off x="9235014" y="10367"/>
              <a:ext cx="2951163" cy="2555325"/>
            </a:xfrm>
            <a:custGeom>
              <a:rect b="b" l="l" r="r" t="t"/>
              <a:pathLst>
                <a:path extrusionOk="0" h="536" w="620">
                  <a:moveTo>
                    <a:pt x="620" y="536"/>
                  </a:moveTo>
                  <a:cubicBezTo>
                    <a:pt x="404" y="314"/>
                    <a:pt x="196" y="138"/>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1738" name="Google Shape;1738;p57"/>
            <p:cNvSpPr/>
            <p:nvPr/>
          </p:nvSpPr>
          <p:spPr>
            <a:xfrm>
              <a:off x="10020826" y="5579"/>
              <a:ext cx="2165350" cy="1358265"/>
            </a:xfrm>
            <a:custGeom>
              <a:rect b="b" l="l" r="r" t="t"/>
              <a:pathLst>
                <a:path extrusionOk="0" h="285" w="455">
                  <a:moveTo>
                    <a:pt x="0" y="0"/>
                  </a:moveTo>
                  <a:cubicBezTo>
                    <a:pt x="153" y="85"/>
                    <a:pt x="308" y="180"/>
                    <a:pt x="455" y="285"/>
                  </a:cubicBezTo>
                </a:path>
              </a:pathLst>
            </a:custGeom>
            <a:noFill/>
            <a:ln cap="flat" cmpd="sng" w="9525">
              <a:solidFill>
                <a:schemeClr val="dk1">
                  <a:alpha val="20000"/>
                </a:schemeClr>
              </a:solidFill>
              <a:prstDash val="dash"/>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1739" name="Google Shape;1739;p57"/>
            <p:cNvSpPr/>
            <p:nvPr/>
          </p:nvSpPr>
          <p:spPr>
            <a:xfrm>
              <a:off x="11290826" y="5579"/>
              <a:ext cx="895350" cy="534687"/>
            </a:xfrm>
            <a:custGeom>
              <a:rect b="b" l="l" r="r" t="t"/>
              <a:pathLst>
                <a:path extrusionOk="0" h="112" w="188">
                  <a:moveTo>
                    <a:pt x="0" y="0"/>
                  </a:moveTo>
                  <a:cubicBezTo>
                    <a:pt x="63" y="36"/>
                    <a:pt x="126" y="73"/>
                    <a:pt x="188" y="112"/>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grpSp>
      <p:grpSp>
        <p:nvGrpSpPr>
          <p:cNvPr id="1740" name="Google Shape;1740;p57"/>
          <p:cNvGrpSpPr/>
          <p:nvPr/>
        </p:nvGrpSpPr>
        <p:grpSpPr>
          <a:xfrm>
            <a:off x="1307133" y="889812"/>
            <a:ext cx="6652906" cy="3358450"/>
            <a:chOff x="807084" y="1186483"/>
            <a:chExt cx="5941686" cy="4477933"/>
          </a:xfrm>
        </p:grpSpPr>
        <p:sp>
          <p:nvSpPr>
            <p:cNvPr id="1741" name="Google Shape;1741;p57"/>
            <p:cNvSpPr/>
            <p:nvPr/>
          </p:nvSpPr>
          <p:spPr>
            <a:xfrm>
              <a:off x="807780" y="1186483"/>
              <a:ext cx="5940295" cy="716184"/>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Rockwell"/>
                <a:ea typeface="Rockwell"/>
                <a:cs typeface="Rockwell"/>
                <a:sym typeface="Rockwell"/>
              </a:endParaRPr>
            </a:p>
          </p:txBody>
        </p:sp>
        <p:sp>
          <p:nvSpPr>
            <p:cNvPr id="1742" name="Google Shape;1742;p57"/>
            <p:cNvSpPr/>
            <p:nvPr/>
          </p:nvSpPr>
          <p:spPr>
            <a:xfrm rot="10800000">
              <a:off x="3574311" y="5313353"/>
              <a:ext cx="407233" cy="351063"/>
            </a:xfrm>
            <a:prstGeom prst="triangle">
              <a:avLst>
                <a:gd fmla="val 50000" name="adj"/>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Rockwell"/>
                <a:ea typeface="Rockwell"/>
                <a:cs typeface="Rockwell"/>
                <a:sym typeface="Rockwell"/>
              </a:endParaRPr>
            </a:p>
          </p:txBody>
        </p:sp>
        <p:sp>
          <p:nvSpPr>
            <p:cNvPr id="1743" name="Google Shape;1743;p57"/>
            <p:cNvSpPr/>
            <p:nvPr/>
          </p:nvSpPr>
          <p:spPr>
            <a:xfrm>
              <a:off x="807084" y="1991156"/>
              <a:ext cx="5941686" cy="3322196"/>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Rockwell"/>
                <a:ea typeface="Rockwell"/>
                <a:cs typeface="Rockwell"/>
                <a:sym typeface="Rockwell"/>
              </a:endParaRPr>
            </a:p>
          </p:txBody>
        </p:sp>
      </p:grpSp>
      <p:sp>
        <p:nvSpPr>
          <p:cNvPr id="1744" name="Google Shape;1744;p57"/>
          <p:cNvSpPr txBox="1"/>
          <p:nvPr>
            <p:ph type="title"/>
          </p:nvPr>
        </p:nvSpPr>
        <p:spPr>
          <a:xfrm>
            <a:off x="1323800" y="1556625"/>
            <a:ext cx="6636300" cy="3141300"/>
          </a:xfrm>
          <a:prstGeom prst="rect">
            <a:avLst/>
          </a:prstGeom>
          <a:noFill/>
          <a:ln>
            <a:noFill/>
          </a:ln>
        </p:spPr>
        <p:txBody>
          <a:bodyPr anchorCtr="0" anchor="b" bIns="0" lIns="171450" spcFirstLastPara="1" rIns="171450" wrap="square" tIns="171450">
            <a:noAutofit/>
          </a:bodyPr>
          <a:lstStyle/>
          <a:p>
            <a:pPr indent="0" lvl="0" marL="0" rtl="0" algn="ctr">
              <a:lnSpc>
                <a:spcPct val="100000"/>
              </a:lnSpc>
              <a:spcBef>
                <a:spcPts val="0"/>
              </a:spcBef>
              <a:spcAft>
                <a:spcPts val="0"/>
              </a:spcAft>
              <a:buClr>
                <a:schemeClr val="dk1"/>
              </a:buClr>
              <a:buSzPts val="2300"/>
              <a:buFont typeface="Arial"/>
              <a:buNone/>
            </a:pPr>
            <a:r>
              <a:t/>
            </a:r>
            <a:endParaRPr sz="1900">
              <a:latin typeface="Rockwell"/>
              <a:ea typeface="Rockwell"/>
              <a:cs typeface="Rockwell"/>
              <a:sym typeface="Rockwell"/>
            </a:endParaRPr>
          </a:p>
          <a:p>
            <a:pPr indent="0" lvl="0" marL="0" rtl="0" algn="ctr">
              <a:lnSpc>
                <a:spcPct val="100000"/>
              </a:lnSpc>
              <a:spcBef>
                <a:spcPts val="0"/>
              </a:spcBef>
              <a:spcAft>
                <a:spcPts val="0"/>
              </a:spcAft>
              <a:buClr>
                <a:schemeClr val="dk1"/>
              </a:buClr>
              <a:buSzPts val="2300"/>
              <a:buFont typeface="Arial"/>
              <a:buNone/>
            </a:pPr>
            <a:r>
              <a:t/>
            </a:r>
            <a:endParaRPr sz="1900">
              <a:latin typeface="Rockwell"/>
              <a:ea typeface="Rockwell"/>
              <a:cs typeface="Rockwell"/>
              <a:sym typeface="Rockwell"/>
            </a:endParaRPr>
          </a:p>
          <a:p>
            <a:pPr indent="0" lvl="0" marL="0" rtl="0" algn="ctr">
              <a:lnSpc>
                <a:spcPct val="100000"/>
              </a:lnSpc>
              <a:spcBef>
                <a:spcPts val="0"/>
              </a:spcBef>
              <a:spcAft>
                <a:spcPts val="0"/>
              </a:spcAft>
              <a:buClr>
                <a:schemeClr val="dk1"/>
              </a:buClr>
              <a:buSzPts val="2300"/>
              <a:buFont typeface="Arial"/>
              <a:buNone/>
            </a:pPr>
            <a:r>
              <a:t/>
            </a:r>
            <a:endParaRPr sz="2200">
              <a:latin typeface="Rockwell"/>
              <a:ea typeface="Rockwell"/>
              <a:cs typeface="Rockwell"/>
              <a:sym typeface="Rockwell"/>
            </a:endParaRPr>
          </a:p>
          <a:p>
            <a:pPr indent="0" lvl="0" marL="0" rtl="0" algn="ctr">
              <a:lnSpc>
                <a:spcPct val="100000"/>
              </a:lnSpc>
              <a:spcBef>
                <a:spcPts val="0"/>
              </a:spcBef>
              <a:spcAft>
                <a:spcPts val="0"/>
              </a:spcAft>
              <a:buClr>
                <a:schemeClr val="dk1"/>
              </a:buClr>
              <a:buSzPts val="2300"/>
              <a:buFont typeface="Arial"/>
              <a:buNone/>
            </a:pPr>
            <a:r>
              <a:rPr lang="en" sz="2200">
                <a:latin typeface="Rockwell"/>
                <a:ea typeface="Rockwell"/>
                <a:cs typeface="Rockwell"/>
                <a:sym typeface="Rockwell"/>
              </a:rPr>
              <a:t>Contact Information</a:t>
            </a:r>
            <a:endParaRPr sz="2200">
              <a:latin typeface="Rockwell"/>
              <a:ea typeface="Rockwell"/>
              <a:cs typeface="Rockwell"/>
              <a:sym typeface="Rockwell"/>
            </a:endParaRPr>
          </a:p>
          <a:p>
            <a:pPr indent="0" lvl="0" marL="0" rtl="0" algn="ctr">
              <a:lnSpc>
                <a:spcPct val="100000"/>
              </a:lnSpc>
              <a:spcBef>
                <a:spcPts val="0"/>
              </a:spcBef>
              <a:spcAft>
                <a:spcPts val="0"/>
              </a:spcAft>
              <a:buClr>
                <a:schemeClr val="dk1"/>
              </a:buClr>
              <a:buSzPts val="2300"/>
              <a:buFont typeface="Arial"/>
              <a:buNone/>
            </a:pPr>
            <a:r>
              <a:t/>
            </a:r>
            <a:endParaRPr sz="1900">
              <a:latin typeface="Rockwell"/>
              <a:ea typeface="Rockwell"/>
              <a:cs typeface="Rockwell"/>
              <a:sym typeface="Rockwell"/>
            </a:endParaRPr>
          </a:p>
          <a:p>
            <a:pPr indent="0" lvl="0" marL="0" rtl="0" algn="ctr">
              <a:lnSpc>
                <a:spcPct val="100000"/>
              </a:lnSpc>
              <a:spcBef>
                <a:spcPts val="0"/>
              </a:spcBef>
              <a:spcAft>
                <a:spcPts val="0"/>
              </a:spcAft>
              <a:buClr>
                <a:schemeClr val="dk1"/>
              </a:buClr>
              <a:buSzPts val="2300"/>
              <a:buFont typeface="Arial"/>
              <a:buNone/>
            </a:pPr>
            <a:r>
              <a:t/>
            </a:r>
            <a:endParaRPr sz="1900">
              <a:latin typeface="Rockwell"/>
              <a:ea typeface="Rockwell"/>
              <a:cs typeface="Rockwell"/>
              <a:sym typeface="Rockwell"/>
            </a:endParaRPr>
          </a:p>
          <a:p>
            <a:pPr indent="0" lvl="0" marL="0" rtl="0" algn="ctr">
              <a:lnSpc>
                <a:spcPct val="100000"/>
              </a:lnSpc>
              <a:spcBef>
                <a:spcPts val="0"/>
              </a:spcBef>
              <a:spcAft>
                <a:spcPts val="0"/>
              </a:spcAft>
              <a:buClr>
                <a:schemeClr val="dk1"/>
              </a:buClr>
              <a:buSzPts val="2300"/>
              <a:buFont typeface="Arial"/>
              <a:buNone/>
            </a:pPr>
            <a:r>
              <a:rPr lang="en" sz="1900">
                <a:latin typeface="Rockwell"/>
                <a:ea typeface="Rockwell"/>
                <a:cs typeface="Rockwell"/>
                <a:sym typeface="Rockwell"/>
              </a:rPr>
              <a:t>Mike Roberts</a:t>
            </a:r>
            <a:endParaRPr sz="900">
              <a:latin typeface="Rockwell"/>
              <a:ea typeface="Rockwell"/>
              <a:cs typeface="Rockwell"/>
              <a:sym typeface="Rockwell"/>
            </a:endParaRPr>
          </a:p>
          <a:p>
            <a:pPr indent="0" lvl="0" marL="0" rtl="0" algn="ctr">
              <a:lnSpc>
                <a:spcPct val="100000"/>
              </a:lnSpc>
              <a:spcBef>
                <a:spcPts val="800"/>
              </a:spcBef>
              <a:spcAft>
                <a:spcPts val="0"/>
              </a:spcAft>
              <a:buClr>
                <a:schemeClr val="dk1"/>
              </a:buClr>
              <a:buSzPts val="2300"/>
              <a:buFont typeface="Arial"/>
              <a:buNone/>
            </a:pPr>
            <a:r>
              <a:rPr lang="en" sz="1900">
                <a:latin typeface="Rockwell"/>
                <a:ea typeface="Rockwell"/>
                <a:cs typeface="Rockwell"/>
                <a:sym typeface="Rockwell"/>
              </a:rPr>
              <a:t>Website:thebaldenglishteacher.com</a:t>
            </a:r>
            <a:endParaRPr sz="1900">
              <a:latin typeface="Rockwell"/>
              <a:ea typeface="Rockwell"/>
              <a:cs typeface="Rockwell"/>
              <a:sym typeface="Rockwell"/>
            </a:endParaRPr>
          </a:p>
          <a:p>
            <a:pPr indent="0" lvl="0" marL="0" rtl="0" algn="ctr">
              <a:lnSpc>
                <a:spcPct val="100000"/>
              </a:lnSpc>
              <a:spcBef>
                <a:spcPts val="800"/>
              </a:spcBef>
              <a:spcAft>
                <a:spcPts val="0"/>
              </a:spcAft>
              <a:buClr>
                <a:schemeClr val="dk1"/>
              </a:buClr>
              <a:buSzPts val="2300"/>
              <a:buFont typeface="Arial"/>
              <a:buNone/>
            </a:pPr>
            <a:r>
              <a:rPr lang="en" sz="1900">
                <a:latin typeface="Rockwell"/>
                <a:ea typeface="Rockwell"/>
                <a:cs typeface="Rockwell"/>
                <a:sym typeface="Rockwell"/>
              </a:rPr>
              <a:t>Email: thebaldenglishteacher@gmail.com</a:t>
            </a:r>
            <a:endParaRPr sz="1900">
              <a:latin typeface="Rockwell"/>
              <a:ea typeface="Rockwell"/>
              <a:cs typeface="Rockwell"/>
              <a:sym typeface="Rockwell"/>
            </a:endParaRPr>
          </a:p>
          <a:p>
            <a:pPr indent="0" lvl="0" marL="0" rtl="0" algn="ctr">
              <a:lnSpc>
                <a:spcPct val="100000"/>
              </a:lnSpc>
              <a:spcBef>
                <a:spcPts val="800"/>
              </a:spcBef>
              <a:spcAft>
                <a:spcPts val="0"/>
              </a:spcAft>
              <a:buClr>
                <a:schemeClr val="dk1"/>
              </a:buClr>
              <a:buSzPts val="2300"/>
              <a:buFont typeface="Arial"/>
              <a:buNone/>
            </a:pPr>
            <a:r>
              <a:rPr lang="en" sz="1900">
                <a:latin typeface="Rockwell"/>
                <a:ea typeface="Rockwell"/>
                <a:cs typeface="Rockwell"/>
                <a:sym typeface="Rockwell"/>
              </a:rPr>
              <a:t>Twitter: @baldroberts (Twitter)</a:t>
            </a:r>
            <a:endParaRPr sz="1900">
              <a:latin typeface="Rockwell"/>
              <a:ea typeface="Rockwell"/>
              <a:cs typeface="Rockwell"/>
              <a:sym typeface="Rockwell"/>
            </a:endParaRPr>
          </a:p>
          <a:p>
            <a:pPr indent="0" lvl="0" marL="0" rtl="0" algn="ctr">
              <a:lnSpc>
                <a:spcPct val="80000"/>
              </a:lnSpc>
              <a:spcBef>
                <a:spcPts val="0"/>
              </a:spcBef>
              <a:spcAft>
                <a:spcPts val="0"/>
              </a:spcAft>
              <a:buClr>
                <a:srgbClr val="FFFEFF"/>
              </a:buClr>
              <a:buSzPts val="2000"/>
              <a:buFont typeface="Calibri"/>
              <a:buNone/>
            </a:pPr>
            <a:r>
              <a:t/>
            </a:r>
            <a:endParaRPr sz="1900">
              <a:latin typeface="Rockwell"/>
              <a:ea typeface="Rockwell"/>
              <a:cs typeface="Rockwell"/>
              <a:sym typeface="Rockwell"/>
            </a:endParaRPr>
          </a:p>
          <a:p>
            <a:pPr indent="0" lvl="0" marL="0" rtl="0" algn="ctr">
              <a:lnSpc>
                <a:spcPct val="80000"/>
              </a:lnSpc>
              <a:spcBef>
                <a:spcPts val="0"/>
              </a:spcBef>
              <a:spcAft>
                <a:spcPts val="0"/>
              </a:spcAft>
              <a:buClr>
                <a:srgbClr val="FFFEFF"/>
              </a:buClr>
              <a:buSzPts val="2000"/>
              <a:buFont typeface="Calibri"/>
              <a:buNone/>
            </a:pPr>
            <a:r>
              <a:rPr lang="en" sz="1900">
                <a:latin typeface="Rockwell"/>
                <a:ea typeface="Rockwell"/>
                <a:cs typeface="Rockwell"/>
                <a:sym typeface="Rockwell"/>
              </a:rPr>
              <a:t>Link to Slides: </a:t>
            </a:r>
            <a:r>
              <a:rPr lang="en" sz="1900" u="sng">
                <a:solidFill>
                  <a:schemeClr val="lt1"/>
                </a:solidFill>
                <a:latin typeface="Rockwell"/>
                <a:ea typeface="Rockwell"/>
                <a:cs typeface="Rockwell"/>
                <a:sym typeface="Rockwell"/>
                <a:hlinkClick r:id="rId3">
                  <a:extLst>
                    <a:ext uri="{A12FA001-AC4F-418D-AE19-62706E023703}">
                      <ahyp:hlinkClr val="tx"/>
                    </a:ext>
                  </a:extLst>
                </a:hlinkClick>
              </a:rPr>
              <a:t>http://bit.ly/2XuONOu</a:t>
            </a:r>
            <a:br>
              <a:rPr lang="en" sz="2000"/>
            </a:br>
            <a:br>
              <a:rPr lang="en" sz="2000"/>
            </a:br>
            <a:br>
              <a:rPr lang="en" sz="2000"/>
            </a:br>
            <a:br>
              <a:rPr lang="en" sz="2000"/>
            </a:br>
            <a:endParaRPr sz="20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24" name="Shape 524"/>
        <p:cNvGrpSpPr/>
        <p:nvPr/>
      </p:nvGrpSpPr>
      <p:grpSpPr>
        <a:xfrm>
          <a:off x="0" y="0"/>
          <a:ext cx="0" cy="0"/>
          <a:chOff x="0" y="0"/>
          <a:chExt cx="0" cy="0"/>
        </a:xfrm>
      </p:grpSpPr>
      <p:grpSp>
        <p:nvGrpSpPr>
          <p:cNvPr id="525" name="Google Shape;525;p30"/>
          <p:cNvGrpSpPr/>
          <p:nvPr/>
        </p:nvGrpSpPr>
        <p:grpSpPr>
          <a:xfrm>
            <a:off x="-247255" y="-44532"/>
            <a:ext cx="9386888" cy="5192849"/>
            <a:chOff x="-329674" y="-51881"/>
            <a:chExt cx="12515851" cy="6923798"/>
          </a:xfrm>
        </p:grpSpPr>
        <p:sp>
          <p:nvSpPr>
            <p:cNvPr id="526" name="Google Shape;526;p30"/>
            <p:cNvSpPr/>
            <p:nvPr/>
          </p:nvSpPr>
          <p:spPr>
            <a:xfrm>
              <a:off x="-329674" y="1298404"/>
              <a:ext cx="9702800" cy="5573512"/>
            </a:xfrm>
            <a:custGeom>
              <a:rect b="b" l="l" r="r" t="t"/>
              <a:pathLst>
                <a:path extrusionOk="0" h="1169" w="2038">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527" name="Google Shape;527;p30"/>
            <p:cNvSpPr/>
            <p:nvPr/>
          </p:nvSpPr>
          <p:spPr>
            <a:xfrm>
              <a:off x="670451" y="2018236"/>
              <a:ext cx="7373938" cy="4848892"/>
            </a:xfrm>
            <a:custGeom>
              <a:rect b="b" l="l" r="r" t="t"/>
              <a:pathLst>
                <a:path extrusionOk="0" h="1017" w="1549">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528" name="Google Shape;528;p30"/>
            <p:cNvSpPr/>
            <p:nvPr/>
          </p:nvSpPr>
          <p:spPr>
            <a:xfrm>
              <a:off x="251351" y="1788400"/>
              <a:ext cx="8035925" cy="5083516"/>
            </a:xfrm>
            <a:custGeom>
              <a:rect b="b" l="l" r="r" t="t"/>
              <a:pathLst>
                <a:path extrusionOk="0" h="1066" w="1688">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cap="flat" cmpd="sng" w="9525">
              <a:solidFill>
                <a:schemeClr val="dk1">
                  <a:alpha val="20000"/>
                </a:schemeClr>
              </a:solidFill>
              <a:prstDash val="dash"/>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529" name="Google Shape;529;p30"/>
            <p:cNvSpPr/>
            <p:nvPr/>
          </p:nvSpPr>
          <p:spPr>
            <a:xfrm>
              <a:off x="-1061" y="549842"/>
              <a:ext cx="10334625" cy="6322075"/>
            </a:xfrm>
            <a:custGeom>
              <a:rect b="b" l="l" r="r" t="t"/>
              <a:pathLst>
                <a:path extrusionOk="0" h="1326" w="2171">
                  <a:moveTo>
                    <a:pt x="1873" y="1326"/>
                  </a:moveTo>
                  <a:cubicBezTo>
                    <a:pt x="2171" y="1045"/>
                    <a:pt x="1825" y="678"/>
                    <a:pt x="1609" y="473"/>
                  </a:cubicBezTo>
                  <a:cubicBezTo>
                    <a:pt x="1406" y="281"/>
                    <a:pt x="1159" y="116"/>
                    <a:pt x="880" y="63"/>
                  </a:cubicBezTo>
                  <a:cubicBezTo>
                    <a:pt x="545" y="0"/>
                    <a:pt x="214" y="161"/>
                    <a:pt x="0" y="423"/>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530" name="Google Shape;530;p30"/>
            <p:cNvSpPr/>
            <p:nvPr/>
          </p:nvSpPr>
          <p:spPr>
            <a:xfrm>
              <a:off x="3701" y="6186246"/>
              <a:ext cx="504825" cy="681527"/>
            </a:xfrm>
            <a:custGeom>
              <a:rect b="b" l="l" r="r" t="t"/>
              <a:pathLst>
                <a:path extrusionOk="0" h="143" w="106">
                  <a:moveTo>
                    <a:pt x="0" y="0"/>
                  </a:moveTo>
                  <a:cubicBezTo>
                    <a:pt x="35" y="54"/>
                    <a:pt x="70" y="101"/>
                    <a:pt x="106" y="143"/>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531" name="Google Shape;531;p30"/>
            <p:cNvSpPr/>
            <p:nvPr/>
          </p:nvSpPr>
          <p:spPr>
            <a:xfrm>
              <a:off x="-1061" y="-51881"/>
              <a:ext cx="11091863" cy="6923796"/>
            </a:xfrm>
            <a:custGeom>
              <a:rect b="b" l="l" r="r" t="t"/>
              <a:pathLst>
                <a:path extrusionOk="0" h="1452" w="2330">
                  <a:moveTo>
                    <a:pt x="2046" y="1452"/>
                  </a:moveTo>
                  <a:cubicBezTo>
                    <a:pt x="2330" y="1153"/>
                    <a:pt x="2049" y="821"/>
                    <a:pt x="1813" y="601"/>
                  </a:cubicBezTo>
                  <a:cubicBezTo>
                    <a:pt x="1569" y="375"/>
                    <a:pt x="1282" y="179"/>
                    <a:pt x="956" y="97"/>
                  </a:cubicBezTo>
                  <a:cubicBezTo>
                    <a:pt x="572" y="0"/>
                    <a:pt x="292" y="101"/>
                    <a:pt x="0" y="366"/>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532" name="Google Shape;532;p30"/>
            <p:cNvSpPr/>
            <p:nvPr/>
          </p:nvSpPr>
          <p:spPr>
            <a:xfrm>
              <a:off x="5426601" y="5579"/>
              <a:ext cx="5788025" cy="6847184"/>
            </a:xfrm>
            <a:custGeom>
              <a:rect b="b" l="l" r="r" t="t"/>
              <a:pathLst>
                <a:path extrusionOk="0" h="1436" w="1216">
                  <a:moveTo>
                    <a:pt x="1094" y="1436"/>
                  </a:moveTo>
                  <a:cubicBezTo>
                    <a:pt x="1216" y="1114"/>
                    <a:pt x="904" y="770"/>
                    <a:pt x="709" y="551"/>
                  </a:cubicBezTo>
                  <a:cubicBezTo>
                    <a:pt x="509" y="327"/>
                    <a:pt x="274" y="127"/>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533" name="Google Shape;533;p30"/>
            <p:cNvSpPr/>
            <p:nvPr/>
          </p:nvSpPr>
          <p:spPr>
            <a:xfrm>
              <a:off x="-1061" y="5579"/>
              <a:ext cx="1057275" cy="614491"/>
            </a:xfrm>
            <a:custGeom>
              <a:rect b="b" l="l" r="r" t="t"/>
              <a:pathLst>
                <a:path extrusionOk="0" h="129" w="222">
                  <a:moveTo>
                    <a:pt x="222" y="0"/>
                  </a:moveTo>
                  <a:cubicBezTo>
                    <a:pt x="152" y="35"/>
                    <a:pt x="76" y="78"/>
                    <a:pt x="0" y="129"/>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534" name="Google Shape;534;p30"/>
            <p:cNvSpPr/>
            <p:nvPr/>
          </p:nvSpPr>
          <p:spPr>
            <a:xfrm>
              <a:off x="5821889" y="5579"/>
              <a:ext cx="5588000" cy="6866337"/>
            </a:xfrm>
            <a:custGeom>
              <a:rect b="b" l="l" r="r" t="t"/>
              <a:pathLst>
                <a:path extrusionOk="0" h="1440" w="1174">
                  <a:moveTo>
                    <a:pt x="1067" y="1440"/>
                  </a:moveTo>
                  <a:cubicBezTo>
                    <a:pt x="1174" y="1124"/>
                    <a:pt x="887" y="797"/>
                    <a:pt x="698" y="577"/>
                  </a:cubicBezTo>
                  <a:cubicBezTo>
                    <a:pt x="500" y="348"/>
                    <a:pt x="270" y="141"/>
                    <a:pt x="0" y="0"/>
                  </a:cubicBezTo>
                </a:path>
              </a:pathLst>
            </a:custGeom>
            <a:noFill/>
            <a:ln cap="flat" cmpd="sng" w="9525">
              <a:solidFill>
                <a:schemeClr val="dk1">
                  <a:alpha val="20000"/>
                </a:schemeClr>
              </a:solidFill>
              <a:prstDash val="dash"/>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535" name="Google Shape;535;p30"/>
            <p:cNvSpPr/>
            <p:nvPr/>
          </p:nvSpPr>
          <p:spPr>
            <a:xfrm>
              <a:off x="3701" y="790"/>
              <a:ext cx="595313" cy="352734"/>
            </a:xfrm>
            <a:custGeom>
              <a:rect b="b" l="l" r="r" t="t"/>
              <a:pathLst>
                <a:path extrusionOk="0" h="74" w="125">
                  <a:moveTo>
                    <a:pt x="125" y="0"/>
                  </a:moveTo>
                  <a:cubicBezTo>
                    <a:pt x="85" y="22"/>
                    <a:pt x="43" y="47"/>
                    <a:pt x="0" y="74"/>
                  </a:cubicBezTo>
                </a:path>
              </a:pathLst>
            </a:custGeom>
            <a:noFill/>
            <a:ln cap="flat" cmpd="sng" w="9525">
              <a:solidFill>
                <a:schemeClr val="dk1">
                  <a:alpha val="20000"/>
                </a:schemeClr>
              </a:solidFill>
              <a:prstDash val="dash"/>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536" name="Google Shape;536;p30"/>
            <p:cNvSpPr/>
            <p:nvPr/>
          </p:nvSpPr>
          <p:spPr>
            <a:xfrm>
              <a:off x="6012389" y="5579"/>
              <a:ext cx="5497513" cy="6866337"/>
            </a:xfrm>
            <a:custGeom>
              <a:rect b="b" l="l" r="r" t="t"/>
              <a:pathLst>
                <a:path extrusionOk="0" h="1440" w="1155">
                  <a:moveTo>
                    <a:pt x="1056" y="1440"/>
                  </a:moveTo>
                  <a:cubicBezTo>
                    <a:pt x="1155" y="1123"/>
                    <a:pt x="875" y="801"/>
                    <a:pt x="686" y="580"/>
                  </a:cubicBezTo>
                  <a:cubicBezTo>
                    <a:pt x="491" y="352"/>
                    <a:pt x="264" y="145"/>
                    <a:pt x="0" y="0"/>
                  </a:cubicBezTo>
                </a:path>
              </a:pathLst>
            </a:custGeom>
            <a:noFill/>
            <a:ln cap="flat" cmpd="sng" w="12700">
              <a:solidFill>
                <a:schemeClr val="dk1">
                  <a:alpha val="20000"/>
                </a:schemeClr>
              </a:solidFill>
              <a:prstDash val="dashDot"/>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537" name="Google Shape;537;p30"/>
            <p:cNvSpPr/>
            <p:nvPr/>
          </p:nvSpPr>
          <p:spPr>
            <a:xfrm>
              <a:off x="-1061" y="5579"/>
              <a:ext cx="357188" cy="213875"/>
            </a:xfrm>
            <a:custGeom>
              <a:rect b="b" l="l" r="r" t="t"/>
              <a:pathLst>
                <a:path extrusionOk="0" h="45" w="75">
                  <a:moveTo>
                    <a:pt x="75" y="0"/>
                  </a:moveTo>
                  <a:cubicBezTo>
                    <a:pt x="50" y="14"/>
                    <a:pt x="25" y="29"/>
                    <a:pt x="0" y="45"/>
                  </a:cubicBezTo>
                </a:path>
              </a:pathLst>
            </a:custGeom>
            <a:noFill/>
            <a:ln cap="flat" cmpd="sng" w="12700">
              <a:solidFill>
                <a:schemeClr val="dk1">
                  <a:alpha val="20000"/>
                </a:schemeClr>
              </a:solidFill>
              <a:prstDash val="dashDot"/>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538" name="Google Shape;538;p30"/>
            <p:cNvSpPr/>
            <p:nvPr/>
          </p:nvSpPr>
          <p:spPr>
            <a:xfrm>
              <a:off x="6210826" y="790"/>
              <a:ext cx="5522913" cy="6871126"/>
            </a:xfrm>
            <a:custGeom>
              <a:rect b="b" l="l" r="r" t="t"/>
              <a:pathLst>
                <a:path extrusionOk="0" h="1441" w="1160">
                  <a:moveTo>
                    <a:pt x="1053" y="1441"/>
                  </a:moveTo>
                  <a:cubicBezTo>
                    <a:pt x="1160" y="1129"/>
                    <a:pt x="892" y="817"/>
                    <a:pt x="705" y="599"/>
                  </a:cubicBezTo>
                  <a:cubicBezTo>
                    <a:pt x="503" y="365"/>
                    <a:pt x="270" y="152"/>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539" name="Google Shape;539;p30"/>
            <p:cNvSpPr/>
            <p:nvPr/>
          </p:nvSpPr>
          <p:spPr>
            <a:xfrm>
              <a:off x="6463239" y="5579"/>
              <a:ext cx="5413375" cy="6866337"/>
            </a:xfrm>
            <a:custGeom>
              <a:rect b="b" l="l" r="r" t="t"/>
              <a:pathLst>
                <a:path extrusionOk="0" h="1440" w="1137">
                  <a:moveTo>
                    <a:pt x="1040" y="1440"/>
                  </a:moveTo>
                  <a:cubicBezTo>
                    <a:pt x="1137" y="1131"/>
                    <a:pt x="883" y="828"/>
                    <a:pt x="698" y="611"/>
                  </a:cubicBezTo>
                  <a:cubicBezTo>
                    <a:pt x="498" y="375"/>
                    <a:pt x="268" y="159"/>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540" name="Google Shape;540;p30"/>
            <p:cNvSpPr/>
            <p:nvPr/>
          </p:nvSpPr>
          <p:spPr>
            <a:xfrm>
              <a:off x="6877576" y="5579"/>
              <a:ext cx="5037138" cy="6861550"/>
            </a:xfrm>
            <a:custGeom>
              <a:rect b="b" l="l" r="r" t="t"/>
              <a:pathLst>
                <a:path extrusionOk="0" h="1439" w="1058">
                  <a:moveTo>
                    <a:pt x="1011" y="1439"/>
                  </a:moveTo>
                  <a:cubicBezTo>
                    <a:pt x="1058" y="1131"/>
                    <a:pt x="825" y="841"/>
                    <a:pt x="648" y="617"/>
                  </a:cubicBezTo>
                  <a:cubicBezTo>
                    <a:pt x="462" y="383"/>
                    <a:pt x="248" y="168"/>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541" name="Google Shape;541;p30"/>
            <p:cNvSpPr/>
            <p:nvPr/>
          </p:nvSpPr>
          <p:spPr>
            <a:xfrm>
              <a:off x="8768289" y="5579"/>
              <a:ext cx="3417888" cy="2742066"/>
            </a:xfrm>
            <a:custGeom>
              <a:rect b="b" l="l" r="r" t="t"/>
              <a:pathLst>
                <a:path extrusionOk="0" h="575" w="718">
                  <a:moveTo>
                    <a:pt x="718" y="575"/>
                  </a:moveTo>
                  <a:cubicBezTo>
                    <a:pt x="500" y="360"/>
                    <a:pt x="260" y="163"/>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542" name="Google Shape;542;p30"/>
            <p:cNvSpPr/>
            <p:nvPr/>
          </p:nvSpPr>
          <p:spPr>
            <a:xfrm>
              <a:off x="9235014" y="10367"/>
              <a:ext cx="2951163" cy="2555325"/>
            </a:xfrm>
            <a:custGeom>
              <a:rect b="b" l="l" r="r" t="t"/>
              <a:pathLst>
                <a:path extrusionOk="0" h="536" w="620">
                  <a:moveTo>
                    <a:pt x="620" y="536"/>
                  </a:moveTo>
                  <a:cubicBezTo>
                    <a:pt x="404" y="314"/>
                    <a:pt x="196" y="138"/>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543" name="Google Shape;543;p30"/>
            <p:cNvSpPr/>
            <p:nvPr/>
          </p:nvSpPr>
          <p:spPr>
            <a:xfrm>
              <a:off x="10020826" y="5579"/>
              <a:ext cx="2165350" cy="1358265"/>
            </a:xfrm>
            <a:custGeom>
              <a:rect b="b" l="l" r="r" t="t"/>
              <a:pathLst>
                <a:path extrusionOk="0" h="285" w="455">
                  <a:moveTo>
                    <a:pt x="0" y="0"/>
                  </a:moveTo>
                  <a:cubicBezTo>
                    <a:pt x="153" y="85"/>
                    <a:pt x="308" y="180"/>
                    <a:pt x="455" y="285"/>
                  </a:cubicBezTo>
                </a:path>
              </a:pathLst>
            </a:custGeom>
            <a:noFill/>
            <a:ln cap="flat" cmpd="sng" w="9525">
              <a:solidFill>
                <a:schemeClr val="dk1">
                  <a:alpha val="20000"/>
                </a:schemeClr>
              </a:solidFill>
              <a:prstDash val="dash"/>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544" name="Google Shape;544;p30"/>
            <p:cNvSpPr/>
            <p:nvPr/>
          </p:nvSpPr>
          <p:spPr>
            <a:xfrm>
              <a:off x="11290826" y="5579"/>
              <a:ext cx="895350" cy="534687"/>
            </a:xfrm>
            <a:custGeom>
              <a:rect b="b" l="l" r="r" t="t"/>
              <a:pathLst>
                <a:path extrusionOk="0" h="112" w="188">
                  <a:moveTo>
                    <a:pt x="0" y="0"/>
                  </a:moveTo>
                  <a:cubicBezTo>
                    <a:pt x="63" y="36"/>
                    <a:pt x="126" y="73"/>
                    <a:pt x="188" y="112"/>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grpSp>
      <p:grpSp>
        <p:nvGrpSpPr>
          <p:cNvPr id="545" name="Google Shape;545;p30"/>
          <p:cNvGrpSpPr/>
          <p:nvPr/>
        </p:nvGrpSpPr>
        <p:grpSpPr>
          <a:xfrm>
            <a:off x="1251970" y="889862"/>
            <a:ext cx="6636259" cy="3358450"/>
            <a:chOff x="1669293" y="1186483"/>
            <a:chExt cx="8848345" cy="4477933"/>
          </a:xfrm>
        </p:grpSpPr>
        <p:sp>
          <p:nvSpPr>
            <p:cNvPr id="546" name="Google Shape;546;p30"/>
            <p:cNvSpPr/>
            <p:nvPr/>
          </p:nvSpPr>
          <p:spPr>
            <a:xfrm>
              <a:off x="1674042" y="1186483"/>
              <a:ext cx="8843596" cy="716184"/>
            </a:xfrm>
            <a:prstGeom prst="rect">
              <a:avLst/>
            </a:prstGeom>
            <a:solidFill>
              <a:schemeClr val="accent1"/>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547" name="Google Shape;547;p30"/>
            <p:cNvSpPr/>
            <p:nvPr/>
          </p:nvSpPr>
          <p:spPr>
            <a:xfrm rot="10800000">
              <a:off x="5892384" y="5313353"/>
              <a:ext cx="407233" cy="351063"/>
            </a:xfrm>
            <a:prstGeom prst="triangle">
              <a:avLst>
                <a:gd fmla="val 50000" name="adj"/>
              </a:avLst>
            </a:prstGeom>
            <a:solidFill>
              <a:schemeClr val="accent1"/>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548" name="Google Shape;548;p30"/>
            <p:cNvSpPr/>
            <p:nvPr/>
          </p:nvSpPr>
          <p:spPr>
            <a:xfrm>
              <a:off x="1669293" y="1991156"/>
              <a:ext cx="8845667" cy="3322196"/>
            </a:xfrm>
            <a:prstGeom prst="rect">
              <a:avLst/>
            </a:prstGeom>
            <a:solidFill>
              <a:schemeClr val="accent1"/>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grpSp>
      <p:sp>
        <p:nvSpPr>
          <p:cNvPr id="549" name="Google Shape;549;p30"/>
          <p:cNvSpPr/>
          <p:nvPr/>
        </p:nvSpPr>
        <p:spPr>
          <a:xfrm>
            <a:off x="0" y="0"/>
            <a:ext cx="9143772" cy="51435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Rockwell"/>
              <a:ea typeface="Rockwell"/>
              <a:cs typeface="Rockwell"/>
              <a:sym typeface="Rockwell"/>
            </a:endParaRPr>
          </a:p>
        </p:txBody>
      </p:sp>
      <p:grpSp>
        <p:nvGrpSpPr>
          <p:cNvPr id="550" name="Google Shape;550;p30"/>
          <p:cNvGrpSpPr/>
          <p:nvPr/>
        </p:nvGrpSpPr>
        <p:grpSpPr>
          <a:xfrm>
            <a:off x="-247255" y="-44532"/>
            <a:ext cx="9386888" cy="5192849"/>
            <a:chOff x="-329674" y="-51881"/>
            <a:chExt cx="12515851" cy="6923798"/>
          </a:xfrm>
        </p:grpSpPr>
        <p:sp>
          <p:nvSpPr>
            <p:cNvPr id="551" name="Google Shape;551;p30"/>
            <p:cNvSpPr/>
            <p:nvPr/>
          </p:nvSpPr>
          <p:spPr>
            <a:xfrm>
              <a:off x="-329674" y="1298404"/>
              <a:ext cx="9702800" cy="5573512"/>
            </a:xfrm>
            <a:custGeom>
              <a:rect b="b" l="l" r="r" t="t"/>
              <a:pathLst>
                <a:path extrusionOk="0" h="1169" w="2038">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552" name="Google Shape;552;p30"/>
            <p:cNvSpPr/>
            <p:nvPr/>
          </p:nvSpPr>
          <p:spPr>
            <a:xfrm>
              <a:off x="670451" y="2018236"/>
              <a:ext cx="7373938" cy="4848892"/>
            </a:xfrm>
            <a:custGeom>
              <a:rect b="b" l="l" r="r" t="t"/>
              <a:pathLst>
                <a:path extrusionOk="0" h="1017" w="1549">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553" name="Google Shape;553;p30"/>
            <p:cNvSpPr/>
            <p:nvPr/>
          </p:nvSpPr>
          <p:spPr>
            <a:xfrm>
              <a:off x="251351" y="1788400"/>
              <a:ext cx="8035925" cy="5083516"/>
            </a:xfrm>
            <a:custGeom>
              <a:rect b="b" l="l" r="r" t="t"/>
              <a:pathLst>
                <a:path extrusionOk="0" h="1066" w="1688">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cap="flat" cmpd="sng" w="9525">
              <a:solidFill>
                <a:schemeClr val="dk1">
                  <a:alpha val="20000"/>
                </a:schemeClr>
              </a:solidFill>
              <a:prstDash val="dash"/>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554" name="Google Shape;554;p30"/>
            <p:cNvSpPr/>
            <p:nvPr/>
          </p:nvSpPr>
          <p:spPr>
            <a:xfrm>
              <a:off x="-1061" y="549842"/>
              <a:ext cx="10334625" cy="6322075"/>
            </a:xfrm>
            <a:custGeom>
              <a:rect b="b" l="l" r="r" t="t"/>
              <a:pathLst>
                <a:path extrusionOk="0" h="1326" w="2171">
                  <a:moveTo>
                    <a:pt x="1873" y="1326"/>
                  </a:moveTo>
                  <a:cubicBezTo>
                    <a:pt x="2171" y="1045"/>
                    <a:pt x="1825" y="678"/>
                    <a:pt x="1609" y="473"/>
                  </a:cubicBezTo>
                  <a:cubicBezTo>
                    <a:pt x="1406" y="281"/>
                    <a:pt x="1159" y="116"/>
                    <a:pt x="880" y="63"/>
                  </a:cubicBezTo>
                  <a:cubicBezTo>
                    <a:pt x="545" y="0"/>
                    <a:pt x="214" y="161"/>
                    <a:pt x="0" y="423"/>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555" name="Google Shape;555;p30"/>
            <p:cNvSpPr/>
            <p:nvPr/>
          </p:nvSpPr>
          <p:spPr>
            <a:xfrm>
              <a:off x="3701" y="6186246"/>
              <a:ext cx="504825" cy="681527"/>
            </a:xfrm>
            <a:custGeom>
              <a:rect b="b" l="l" r="r" t="t"/>
              <a:pathLst>
                <a:path extrusionOk="0" h="143" w="106">
                  <a:moveTo>
                    <a:pt x="0" y="0"/>
                  </a:moveTo>
                  <a:cubicBezTo>
                    <a:pt x="35" y="54"/>
                    <a:pt x="70" y="101"/>
                    <a:pt x="106" y="143"/>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556" name="Google Shape;556;p30"/>
            <p:cNvSpPr/>
            <p:nvPr/>
          </p:nvSpPr>
          <p:spPr>
            <a:xfrm>
              <a:off x="-1061" y="-51881"/>
              <a:ext cx="11091863" cy="6923796"/>
            </a:xfrm>
            <a:custGeom>
              <a:rect b="b" l="l" r="r" t="t"/>
              <a:pathLst>
                <a:path extrusionOk="0" h="1452" w="2330">
                  <a:moveTo>
                    <a:pt x="2046" y="1452"/>
                  </a:moveTo>
                  <a:cubicBezTo>
                    <a:pt x="2330" y="1153"/>
                    <a:pt x="2049" y="821"/>
                    <a:pt x="1813" y="601"/>
                  </a:cubicBezTo>
                  <a:cubicBezTo>
                    <a:pt x="1569" y="375"/>
                    <a:pt x="1282" y="179"/>
                    <a:pt x="956" y="97"/>
                  </a:cubicBezTo>
                  <a:cubicBezTo>
                    <a:pt x="572" y="0"/>
                    <a:pt x="292" y="101"/>
                    <a:pt x="0" y="366"/>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557" name="Google Shape;557;p30"/>
            <p:cNvSpPr/>
            <p:nvPr/>
          </p:nvSpPr>
          <p:spPr>
            <a:xfrm>
              <a:off x="5426601" y="5579"/>
              <a:ext cx="5788025" cy="6847184"/>
            </a:xfrm>
            <a:custGeom>
              <a:rect b="b" l="l" r="r" t="t"/>
              <a:pathLst>
                <a:path extrusionOk="0" h="1436" w="1216">
                  <a:moveTo>
                    <a:pt x="1094" y="1436"/>
                  </a:moveTo>
                  <a:cubicBezTo>
                    <a:pt x="1216" y="1114"/>
                    <a:pt x="904" y="770"/>
                    <a:pt x="709" y="551"/>
                  </a:cubicBezTo>
                  <a:cubicBezTo>
                    <a:pt x="509" y="327"/>
                    <a:pt x="274" y="127"/>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558" name="Google Shape;558;p30"/>
            <p:cNvSpPr/>
            <p:nvPr/>
          </p:nvSpPr>
          <p:spPr>
            <a:xfrm>
              <a:off x="-1061" y="5579"/>
              <a:ext cx="1057275" cy="614491"/>
            </a:xfrm>
            <a:custGeom>
              <a:rect b="b" l="l" r="r" t="t"/>
              <a:pathLst>
                <a:path extrusionOk="0" h="129" w="222">
                  <a:moveTo>
                    <a:pt x="222" y="0"/>
                  </a:moveTo>
                  <a:cubicBezTo>
                    <a:pt x="152" y="35"/>
                    <a:pt x="76" y="78"/>
                    <a:pt x="0" y="129"/>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559" name="Google Shape;559;p30"/>
            <p:cNvSpPr/>
            <p:nvPr/>
          </p:nvSpPr>
          <p:spPr>
            <a:xfrm>
              <a:off x="5821889" y="5579"/>
              <a:ext cx="5588000" cy="6866337"/>
            </a:xfrm>
            <a:custGeom>
              <a:rect b="b" l="l" r="r" t="t"/>
              <a:pathLst>
                <a:path extrusionOk="0" h="1440" w="1174">
                  <a:moveTo>
                    <a:pt x="1067" y="1440"/>
                  </a:moveTo>
                  <a:cubicBezTo>
                    <a:pt x="1174" y="1124"/>
                    <a:pt x="887" y="797"/>
                    <a:pt x="698" y="577"/>
                  </a:cubicBezTo>
                  <a:cubicBezTo>
                    <a:pt x="500" y="348"/>
                    <a:pt x="270" y="141"/>
                    <a:pt x="0" y="0"/>
                  </a:cubicBezTo>
                </a:path>
              </a:pathLst>
            </a:custGeom>
            <a:noFill/>
            <a:ln cap="flat" cmpd="sng" w="9525">
              <a:solidFill>
                <a:schemeClr val="dk1">
                  <a:alpha val="20000"/>
                </a:schemeClr>
              </a:solidFill>
              <a:prstDash val="dash"/>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560" name="Google Shape;560;p30"/>
            <p:cNvSpPr/>
            <p:nvPr/>
          </p:nvSpPr>
          <p:spPr>
            <a:xfrm>
              <a:off x="3701" y="790"/>
              <a:ext cx="595313" cy="352734"/>
            </a:xfrm>
            <a:custGeom>
              <a:rect b="b" l="l" r="r" t="t"/>
              <a:pathLst>
                <a:path extrusionOk="0" h="74" w="125">
                  <a:moveTo>
                    <a:pt x="125" y="0"/>
                  </a:moveTo>
                  <a:cubicBezTo>
                    <a:pt x="85" y="22"/>
                    <a:pt x="43" y="47"/>
                    <a:pt x="0" y="74"/>
                  </a:cubicBezTo>
                </a:path>
              </a:pathLst>
            </a:custGeom>
            <a:noFill/>
            <a:ln cap="flat" cmpd="sng" w="9525">
              <a:solidFill>
                <a:schemeClr val="dk1">
                  <a:alpha val="20000"/>
                </a:schemeClr>
              </a:solidFill>
              <a:prstDash val="dash"/>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561" name="Google Shape;561;p30"/>
            <p:cNvSpPr/>
            <p:nvPr/>
          </p:nvSpPr>
          <p:spPr>
            <a:xfrm>
              <a:off x="6012389" y="5579"/>
              <a:ext cx="5497513" cy="6866337"/>
            </a:xfrm>
            <a:custGeom>
              <a:rect b="b" l="l" r="r" t="t"/>
              <a:pathLst>
                <a:path extrusionOk="0" h="1440" w="1155">
                  <a:moveTo>
                    <a:pt x="1056" y="1440"/>
                  </a:moveTo>
                  <a:cubicBezTo>
                    <a:pt x="1155" y="1123"/>
                    <a:pt x="875" y="801"/>
                    <a:pt x="686" y="580"/>
                  </a:cubicBezTo>
                  <a:cubicBezTo>
                    <a:pt x="491" y="352"/>
                    <a:pt x="264" y="145"/>
                    <a:pt x="0" y="0"/>
                  </a:cubicBezTo>
                </a:path>
              </a:pathLst>
            </a:custGeom>
            <a:noFill/>
            <a:ln cap="flat" cmpd="sng" w="12700">
              <a:solidFill>
                <a:schemeClr val="dk1">
                  <a:alpha val="20000"/>
                </a:schemeClr>
              </a:solidFill>
              <a:prstDash val="dashDot"/>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562" name="Google Shape;562;p30"/>
            <p:cNvSpPr/>
            <p:nvPr/>
          </p:nvSpPr>
          <p:spPr>
            <a:xfrm>
              <a:off x="-1061" y="5579"/>
              <a:ext cx="357188" cy="213875"/>
            </a:xfrm>
            <a:custGeom>
              <a:rect b="b" l="l" r="r" t="t"/>
              <a:pathLst>
                <a:path extrusionOk="0" h="45" w="75">
                  <a:moveTo>
                    <a:pt x="75" y="0"/>
                  </a:moveTo>
                  <a:cubicBezTo>
                    <a:pt x="50" y="14"/>
                    <a:pt x="25" y="29"/>
                    <a:pt x="0" y="45"/>
                  </a:cubicBezTo>
                </a:path>
              </a:pathLst>
            </a:custGeom>
            <a:noFill/>
            <a:ln cap="flat" cmpd="sng" w="12700">
              <a:solidFill>
                <a:schemeClr val="dk1">
                  <a:alpha val="20000"/>
                </a:schemeClr>
              </a:solidFill>
              <a:prstDash val="dashDot"/>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563" name="Google Shape;563;p30"/>
            <p:cNvSpPr/>
            <p:nvPr/>
          </p:nvSpPr>
          <p:spPr>
            <a:xfrm>
              <a:off x="6210826" y="790"/>
              <a:ext cx="5522913" cy="6871126"/>
            </a:xfrm>
            <a:custGeom>
              <a:rect b="b" l="l" r="r" t="t"/>
              <a:pathLst>
                <a:path extrusionOk="0" h="1441" w="1160">
                  <a:moveTo>
                    <a:pt x="1053" y="1441"/>
                  </a:moveTo>
                  <a:cubicBezTo>
                    <a:pt x="1160" y="1129"/>
                    <a:pt x="892" y="817"/>
                    <a:pt x="705" y="599"/>
                  </a:cubicBezTo>
                  <a:cubicBezTo>
                    <a:pt x="503" y="365"/>
                    <a:pt x="270" y="152"/>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564" name="Google Shape;564;p30"/>
            <p:cNvSpPr/>
            <p:nvPr/>
          </p:nvSpPr>
          <p:spPr>
            <a:xfrm>
              <a:off x="6463239" y="5579"/>
              <a:ext cx="5413375" cy="6866337"/>
            </a:xfrm>
            <a:custGeom>
              <a:rect b="b" l="l" r="r" t="t"/>
              <a:pathLst>
                <a:path extrusionOk="0" h="1440" w="1137">
                  <a:moveTo>
                    <a:pt x="1040" y="1440"/>
                  </a:moveTo>
                  <a:cubicBezTo>
                    <a:pt x="1137" y="1131"/>
                    <a:pt x="883" y="828"/>
                    <a:pt x="698" y="611"/>
                  </a:cubicBezTo>
                  <a:cubicBezTo>
                    <a:pt x="498" y="375"/>
                    <a:pt x="268" y="159"/>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565" name="Google Shape;565;p30"/>
            <p:cNvSpPr/>
            <p:nvPr/>
          </p:nvSpPr>
          <p:spPr>
            <a:xfrm>
              <a:off x="6877576" y="5579"/>
              <a:ext cx="5037138" cy="6861550"/>
            </a:xfrm>
            <a:custGeom>
              <a:rect b="b" l="l" r="r" t="t"/>
              <a:pathLst>
                <a:path extrusionOk="0" h="1439" w="1058">
                  <a:moveTo>
                    <a:pt x="1011" y="1439"/>
                  </a:moveTo>
                  <a:cubicBezTo>
                    <a:pt x="1058" y="1131"/>
                    <a:pt x="825" y="841"/>
                    <a:pt x="648" y="617"/>
                  </a:cubicBezTo>
                  <a:cubicBezTo>
                    <a:pt x="462" y="383"/>
                    <a:pt x="248" y="168"/>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566" name="Google Shape;566;p30"/>
            <p:cNvSpPr/>
            <p:nvPr/>
          </p:nvSpPr>
          <p:spPr>
            <a:xfrm>
              <a:off x="8768289" y="5579"/>
              <a:ext cx="3417888" cy="2742066"/>
            </a:xfrm>
            <a:custGeom>
              <a:rect b="b" l="l" r="r" t="t"/>
              <a:pathLst>
                <a:path extrusionOk="0" h="575" w="718">
                  <a:moveTo>
                    <a:pt x="718" y="575"/>
                  </a:moveTo>
                  <a:cubicBezTo>
                    <a:pt x="500" y="360"/>
                    <a:pt x="260" y="163"/>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567" name="Google Shape;567;p30"/>
            <p:cNvSpPr/>
            <p:nvPr/>
          </p:nvSpPr>
          <p:spPr>
            <a:xfrm>
              <a:off x="9235014" y="10367"/>
              <a:ext cx="2951163" cy="2555325"/>
            </a:xfrm>
            <a:custGeom>
              <a:rect b="b" l="l" r="r" t="t"/>
              <a:pathLst>
                <a:path extrusionOk="0" h="536" w="620">
                  <a:moveTo>
                    <a:pt x="620" y="536"/>
                  </a:moveTo>
                  <a:cubicBezTo>
                    <a:pt x="404" y="314"/>
                    <a:pt x="196" y="138"/>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568" name="Google Shape;568;p30"/>
            <p:cNvSpPr/>
            <p:nvPr/>
          </p:nvSpPr>
          <p:spPr>
            <a:xfrm>
              <a:off x="10020826" y="5579"/>
              <a:ext cx="2165350" cy="1358265"/>
            </a:xfrm>
            <a:custGeom>
              <a:rect b="b" l="l" r="r" t="t"/>
              <a:pathLst>
                <a:path extrusionOk="0" h="285" w="455">
                  <a:moveTo>
                    <a:pt x="0" y="0"/>
                  </a:moveTo>
                  <a:cubicBezTo>
                    <a:pt x="153" y="85"/>
                    <a:pt x="308" y="180"/>
                    <a:pt x="455" y="285"/>
                  </a:cubicBezTo>
                </a:path>
              </a:pathLst>
            </a:custGeom>
            <a:noFill/>
            <a:ln cap="flat" cmpd="sng" w="9525">
              <a:solidFill>
                <a:schemeClr val="dk1">
                  <a:alpha val="20000"/>
                </a:schemeClr>
              </a:solidFill>
              <a:prstDash val="dash"/>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569" name="Google Shape;569;p30"/>
            <p:cNvSpPr/>
            <p:nvPr/>
          </p:nvSpPr>
          <p:spPr>
            <a:xfrm>
              <a:off x="11290826" y="5579"/>
              <a:ext cx="895350" cy="534687"/>
            </a:xfrm>
            <a:custGeom>
              <a:rect b="b" l="l" r="r" t="t"/>
              <a:pathLst>
                <a:path extrusionOk="0" h="112" w="188">
                  <a:moveTo>
                    <a:pt x="0" y="0"/>
                  </a:moveTo>
                  <a:cubicBezTo>
                    <a:pt x="63" y="36"/>
                    <a:pt x="126" y="73"/>
                    <a:pt x="188" y="112"/>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grpSp>
      <p:grpSp>
        <p:nvGrpSpPr>
          <p:cNvPr id="570" name="Google Shape;570;p30"/>
          <p:cNvGrpSpPr/>
          <p:nvPr/>
        </p:nvGrpSpPr>
        <p:grpSpPr>
          <a:xfrm>
            <a:off x="605313" y="889862"/>
            <a:ext cx="2866948" cy="3358450"/>
            <a:chOff x="807084" y="1186483"/>
            <a:chExt cx="3822597" cy="4477933"/>
          </a:xfrm>
        </p:grpSpPr>
        <p:sp>
          <p:nvSpPr>
            <p:cNvPr id="571" name="Google Shape;571;p30"/>
            <p:cNvSpPr/>
            <p:nvPr/>
          </p:nvSpPr>
          <p:spPr>
            <a:xfrm>
              <a:off x="807531" y="1186483"/>
              <a:ext cx="3821702" cy="716184"/>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Rockwell"/>
                <a:ea typeface="Rockwell"/>
                <a:cs typeface="Rockwell"/>
                <a:sym typeface="Rockwell"/>
              </a:endParaRPr>
            </a:p>
          </p:txBody>
        </p:sp>
        <p:sp>
          <p:nvSpPr>
            <p:cNvPr id="572" name="Google Shape;572;p30"/>
            <p:cNvSpPr/>
            <p:nvPr/>
          </p:nvSpPr>
          <p:spPr>
            <a:xfrm rot="10800000">
              <a:off x="2514766" y="5313353"/>
              <a:ext cx="407233" cy="351063"/>
            </a:xfrm>
            <a:prstGeom prst="triangle">
              <a:avLst>
                <a:gd fmla="val 50000" name="adj"/>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Rockwell"/>
                <a:ea typeface="Rockwell"/>
                <a:cs typeface="Rockwell"/>
                <a:sym typeface="Rockwell"/>
              </a:endParaRPr>
            </a:p>
          </p:txBody>
        </p:sp>
        <p:sp>
          <p:nvSpPr>
            <p:cNvPr id="573" name="Google Shape;573;p30"/>
            <p:cNvSpPr/>
            <p:nvPr/>
          </p:nvSpPr>
          <p:spPr>
            <a:xfrm>
              <a:off x="807084" y="1991156"/>
              <a:ext cx="3822597" cy="3322196"/>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Rockwell"/>
                <a:ea typeface="Rockwell"/>
                <a:cs typeface="Rockwell"/>
                <a:sym typeface="Rockwell"/>
              </a:endParaRPr>
            </a:p>
          </p:txBody>
        </p:sp>
      </p:grpSp>
      <p:sp>
        <p:nvSpPr>
          <p:cNvPr id="574" name="Google Shape;574;p30"/>
          <p:cNvSpPr txBox="1"/>
          <p:nvPr>
            <p:ph type="title"/>
          </p:nvPr>
        </p:nvSpPr>
        <p:spPr>
          <a:xfrm>
            <a:off x="671550" y="1556625"/>
            <a:ext cx="2740800" cy="1977000"/>
          </a:xfrm>
          <a:prstGeom prst="rect">
            <a:avLst/>
          </a:prstGeom>
          <a:noFill/>
          <a:ln>
            <a:noFill/>
          </a:ln>
        </p:spPr>
        <p:txBody>
          <a:bodyPr anchorCtr="0" anchor="b" bIns="0" lIns="171450" spcFirstLastPara="1" rIns="171450" wrap="square" tIns="171450">
            <a:noAutofit/>
          </a:bodyPr>
          <a:lstStyle/>
          <a:p>
            <a:pPr indent="0" lvl="0" marL="0" rtl="0" algn="ctr">
              <a:lnSpc>
                <a:spcPct val="80000"/>
              </a:lnSpc>
              <a:spcBef>
                <a:spcPts val="0"/>
              </a:spcBef>
              <a:spcAft>
                <a:spcPts val="0"/>
              </a:spcAft>
              <a:buClr>
                <a:srgbClr val="FFFEFF"/>
              </a:buClr>
              <a:buSzPts val="2400"/>
              <a:buFont typeface="Calibri"/>
              <a:buNone/>
            </a:pPr>
            <a:r>
              <a:rPr lang="en"/>
              <a:t>Teaching is hard because…</a:t>
            </a:r>
            <a:br>
              <a:rPr lang="en" sz="2900"/>
            </a:br>
            <a:br>
              <a:rPr lang="en" sz="2900"/>
            </a:br>
            <a:r>
              <a:rPr lang="en" sz="2900"/>
              <a:t>It’s Always a Bit Stressful</a:t>
            </a:r>
            <a:endParaRPr sz="1700"/>
          </a:p>
        </p:txBody>
      </p:sp>
      <p:sp>
        <p:nvSpPr>
          <p:cNvPr id="575" name="Google Shape;575;p30"/>
          <p:cNvSpPr/>
          <p:nvPr/>
        </p:nvSpPr>
        <p:spPr>
          <a:xfrm>
            <a:off x="4080113" y="-5029"/>
            <a:ext cx="5063887" cy="5153344"/>
          </a:xfrm>
          <a:prstGeom prst="rect">
            <a:avLst/>
          </a:prstGeom>
          <a:solidFill>
            <a:schemeClr val="lt1"/>
          </a:solidFill>
          <a:ln cap="flat" cmpd="sng" w="9525">
            <a:solidFill>
              <a:schemeClr val="dk1">
                <a:alpha val="20000"/>
              </a:schemeClr>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Rockwell"/>
              <a:ea typeface="Rockwell"/>
              <a:cs typeface="Rockwell"/>
              <a:sym typeface="Rockwell"/>
            </a:endParaRPr>
          </a:p>
        </p:txBody>
      </p:sp>
      <p:pic>
        <p:nvPicPr>
          <p:cNvPr id="576" name="Google Shape;576;p30"/>
          <p:cNvPicPr preferRelativeResize="0"/>
          <p:nvPr>
            <p:ph idx="1" type="body"/>
          </p:nvPr>
        </p:nvPicPr>
        <p:blipFill rotWithShape="1">
          <a:blip r:embed="rId3">
            <a:alphaModFix/>
          </a:blip>
          <a:srcRect b="0" l="0" r="0" t="0"/>
          <a:stretch/>
        </p:blipFill>
        <p:spPr>
          <a:xfrm>
            <a:off x="4317947" y="280060"/>
            <a:ext cx="4590239" cy="459023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581" name="Shape 581"/>
        <p:cNvGrpSpPr/>
        <p:nvPr/>
      </p:nvGrpSpPr>
      <p:grpSpPr>
        <a:xfrm>
          <a:off x="0" y="0"/>
          <a:ext cx="0" cy="0"/>
          <a:chOff x="0" y="0"/>
          <a:chExt cx="0" cy="0"/>
        </a:xfrm>
      </p:grpSpPr>
      <p:sp>
        <p:nvSpPr>
          <p:cNvPr id="582" name="Google Shape;582;p31"/>
          <p:cNvSpPr txBox="1"/>
          <p:nvPr>
            <p:ph type="title"/>
          </p:nvPr>
        </p:nvSpPr>
        <p:spPr>
          <a:xfrm>
            <a:off x="666473" y="1762444"/>
            <a:ext cx="2624234" cy="1842331"/>
          </a:xfrm>
          <a:prstGeom prst="rect">
            <a:avLst/>
          </a:prstGeom>
          <a:noFill/>
          <a:ln>
            <a:noFill/>
          </a:ln>
        </p:spPr>
        <p:txBody>
          <a:bodyPr anchorCtr="0" anchor="ctr" bIns="171450" lIns="171450" spcFirstLastPara="1" rIns="171450" wrap="square" tIns="171450">
            <a:noAutofit/>
          </a:bodyPr>
          <a:lstStyle/>
          <a:p>
            <a:pPr indent="0" lvl="0" marL="0" rtl="0" algn="ctr">
              <a:lnSpc>
                <a:spcPct val="85000"/>
              </a:lnSpc>
              <a:spcBef>
                <a:spcPts val="0"/>
              </a:spcBef>
              <a:spcAft>
                <a:spcPts val="0"/>
              </a:spcAft>
              <a:buClr>
                <a:srgbClr val="FFFEFF"/>
              </a:buClr>
              <a:buSzPts val="3000"/>
              <a:buFont typeface="Calibri"/>
              <a:buNone/>
            </a:pPr>
            <a:r>
              <a:rPr lang="en" sz="3500"/>
              <a:t>Reduce your stress by…</a:t>
            </a:r>
            <a:endParaRPr sz="3500"/>
          </a:p>
        </p:txBody>
      </p:sp>
      <p:grpSp>
        <p:nvGrpSpPr>
          <p:cNvPr id="583" name="Google Shape;583;p31"/>
          <p:cNvGrpSpPr/>
          <p:nvPr/>
        </p:nvGrpSpPr>
        <p:grpSpPr>
          <a:xfrm>
            <a:off x="4800946" y="634157"/>
            <a:ext cx="3803203" cy="3902344"/>
            <a:chOff x="831039" y="42386"/>
            <a:chExt cx="4159688" cy="5203125"/>
          </a:xfrm>
        </p:grpSpPr>
        <p:sp>
          <p:nvSpPr>
            <p:cNvPr id="584" name="Google Shape;584;p31"/>
            <p:cNvSpPr/>
            <p:nvPr/>
          </p:nvSpPr>
          <p:spPr>
            <a:xfrm>
              <a:off x="1203977" y="42386"/>
              <a:ext cx="1166625" cy="1166625"/>
            </a:xfrm>
            <a:prstGeom prst="round2DiagRect">
              <a:avLst>
                <a:gd fmla="val 29727" name="adj1"/>
                <a:gd fmla="val 0" name="adj2"/>
              </a:avLst>
            </a:prstGeom>
            <a:solidFill>
              <a:srgbClr val="FA7714"/>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585" name="Google Shape;585;p31"/>
            <p:cNvSpPr/>
            <p:nvPr/>
          </p:nvSpPr>
          <p:spPr>
            <a:xfrm>
              <a:off x="1452602" y="291011"/>
              <a:ext cx="669375" cy="669375"/>
            </a:xfrm>
            <a:prstGeom prst="rect">
              <a:avLst/>
            </a:prstGeom>
            <a:blipFill rotWithShape="1">
              <a:blip r:embed="rId3">
                <a:alphaModFix/>
              </a:blip>
              <a:stretch>
                <a:fillRect b="0" l="0" r="0" t="0"/>
              </a:stretch>
            </a:blip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586" name="Google Shape;586;p31"/>
            <p:cNvSpPr/>
            <p:nvPr/>
          </p:nvSpPr>
          <p:spPr>
            <a:xfrm>
              <a:off x="831039" y="1572386"/>
              <a:ext cx="1912500" cy="832500"/>
            </a:xfrm>
            <a:prstGeom prst="rect">
              <a:avLst/>
            </a:prstGeom>
            <a:no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587" name="Google Shape;587;p31"/>
            <p:cNvSpPr txBox="1"/>
            <p:nvPr/>
          </p:nvSpPr>
          <p:spPr>
            <a:xfrm>
              <a:off x="831039" y="1572386"/>
              <a:ext cx="1912500" cy="8325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Rockwell"/>
                <a:buNone/>
              </a:pPr>
              <a:r>
                <a:rPr lang="en" sz="1000" cap="none">
                  <a:solidFill>
                    <a:schemeClr val="lt1"/>
                  </a:solidFill>
                  <a:latin typeface="Rockwell"/>
                  <a:ea typeface="Rockwell"/>
                  <a:cs typeface="Rockwell"/>
                  <a:sym typeface="Rockwell"/>
                </a:rPr>
                <a:t>USE A PLANNER OR CALENDAR TO HELP YOU KEEP TRACK OF ALL UPCOMING MEETINGS, DUE DATES, AND EVENTS.</a:t>
              </a:r>
              <a:endParaRPr sz="1300"/>
            </a:p>
          </p:txBody>
        </p:sp>
        <p:sp>
          <p:nvSpPr>
            <p:cNvPr id="588" name="Google Shape;588;p31"/>
            <p:cNvSpPr/>
            <p:nvPr/>
          </p:nvSpPr>
          <p:spPr>
            <a:xfrm>
              <a:off x="3451164" y="42386"/>
              <a:ext cx="1166625" cy="1166625"/>
            </a:xfrm>
            <a:prstGeom prst="round2DiagRect">
              <a:avLst>
                <a:gd fmla="val 29727" name="adj1"/>
                <a:gd fmla="val 0" name="adj2"/>
              </a:avLst>
            </a:prstGeom>
            <a:solidFill>
              <a:srgbClr val="AEBF3E"/>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589" name="Google Shape;589;p31"/>
            <p:cNvSpPr/>
            <p:nvPr/>
          </p:nvSpPr>
          <p:spPr>
            <a:xfrm>
              <a:off x="3699789" y="291011"/>
              <a:ext cx="669375" cy="669375"/>
            </a:xfrm>
            <a:prstGeom prst="rect">
              <a:avLst/>
            </a:prstGeom>
            <a:blipFill rotWithShape="1">
              <a:blip r:embed="rId4">
                <a:alphaModFix/>
              </a:blip>
              <a:stretch>
                <a:fillRect b="0" l="0" r="0" t="0"/>
              </a:stretch>
            </a:blip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590" name="Google Shape;590;p31"/>
            <p:cNvSpPr/>
            <p:nvPr/>
          </p:nvSpPr>
          <p:spPr>
            <a:xfrm>
              <a:off x="3078227" y="1572386"/>
              <a:ext cx="1912500" cy="832500"/>
            </a:xfrm>
            <a:prstGeom prst="rect">
              <a:avLst/>
            </a:prstGeom>
            <a:no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591" name="Google Shape;591;p31"/>
            <p:cNvSpPr txBox="1"/>
            <p:nvPr/>
          </p:nvSpPr>
          <p:spPr>
            <a:xfrm>
              <a:off x="3078227" y="1572386"/>
              <a:ext cx="1912500" cy="8325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Rockwell"/>
                <a:buNone/>
              </a:pPr>
              <a:r>
                <a:rPr lang="en" sz="1000" cap="none">
                  <a:solidFill>
                    <a:schemeClr val="lt1"/>
                  </a:solidFill>
                  <a:latin typeface="Rockwell"/>
                  <a:ea typeface="Rockwell"/>
                  <a:cs typeface="Rockwell"/>
                  <a:sym typeface="Rockwell"/>
                </a:rPr>
                <a:t>HAVE A WELL-PLANNED LESSON PREPARED FOR EACH LESSON WITHIN YOUR CURRENT UNIT.</a:t>
              </a:r>
              <a:endParaRPr sz="1300"/>
            </a:p>
          </p:txBody>
        </p:sp>
        <p:sp>
          <p:nvSpPr>
            <p:cNvPr id="592" name="Google Shape;592;p31"/>
            <p:cNvSpPr/>
            <p:nvPr/>
          </p:nvSpPr>
          <p:spPr>
            <a:xfrm>
              <a:off x="2327571" y="2883011"/>
              <a:ext cx="1166625" cy="1166625"/>
            </a:xfrm>
            <a:prstGeom prst="round2DiagRect">
              <a:avLst>
                <a:gd fmla="val 29727" name="adj1"/>
                <a:gd fmla="val 0" name="adj2"/>
              </a:avLst>
            </a:prstGeom>
            <a:solidFill>
              <a:srgbClr val="4FC29D"/>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593" name="Google Shape;593;p31"/>
            <p:cNvSpPr/>
            <p:nvPr/>
          </p:nvSpPr>
          <p:spPr>
            <a:xfrm>
              <a:off x="2576196" y="3131636"/>
              <a:ext cx="669375" cy="669375"/>
            </a:xfrm>
            <a:prstGeom prst="rect">
              <a:avLst/>
            </a:prstGeom>
            <a:blipFill rotWithShape="1">
              <a:blip r:embed="rId5">
                <a:alphaModFix/>
              </a:blip>
              <a:stretch>
                <a:fillRect b="0" l="0" r="0" t="0"/>
              </a:stretch>
            </a:blip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594" name="Google Shape;594;p31"/>
            <p:cNvSpPr/>
            <p:nvPr/>
          </p:nvSpPr>
          <p:spPr>
            <a:xfrm>
              <a:off x="1954633" y="4413011"/>
              <a:ext cx="1912500" cy="832500"/>
            </a:xfrm>
            <a:prstGeom prst="rect">
              <a:avLst/>
            </a:prstGeom>
            <a:no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595" name="Google Shape;595;p31"/>
            <p:cNvSpPr txBox="1"/>
            <p:nvPr/>
          </p:nvSpPr>
          <p:spPr>
            <a:xfrm>
              <a:off x="1954633" y="4413011"/>
              <a:ext cx="1912500" cy="8325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Rockwell"/>
                <a:buNone/>
              </a:pPr>
              <a:r>
                <a:rPr lang="en" sz="1000" cap="none">
                  <a:solidFill>
                    <a:schemeClr val="lt1"/>
                  </a:solidFill>
                  <a:latin typeface="Rockwell"/>
                  <a:ea typeface="Rockwell"/>
                  <a:cs typeface="Rockwell"/>
                  <a:sym typeface="Rockwell"/>
                </a:rPr>
                <a:t>TRY TO GET OUT OF YOUR BUILDING FOR 15 MINUTES PER DAY.</a:t>
              </a:r>
              <a:endParaRPr sz="1300"/>
            </a:p>
          </p:txBody>
        </p:sp>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00" name="Shape 600"/>
        <p:cNvGrpSpPr/>
        <p:nvPr/>
      </p:nvGrpSpPr>
      <p:grpSpPr>
        <a:xfrm>
          <a:off x="0" y="0"/>
          <a:ext cx="0" cy="0"/>
          <a:chOff x="0" y="0"/>
          <a:chExt cx="0" cy="0"/>
        </a:xfrm>
      </p:grpSpPr>
      <p:grpSp>
        <p:nvGrpSpPr>
          <p:cNvPr id="601" name="Google Shape;601;p32"/>
          <p:cNvGrpSpPr/>
          <p:nvPr/>
        </p:nvGrpSpPr>
        <p:grpSpPr>
          <a:xfrm>
            <a:off x="-247255" y="-44532"/>
            <a:ext cx="9386888" cy="5192849"/>
            <a:chOff x="-329674" y="-51881"/>
            <a:chExt cx="12515851" cy="6923798"/>
          </a:xfrm>
        </p:grpSpPr>
        <p:sp>
          <p:nvSpPr>
            <p:cNvPr id="602" name="Google Shape;602;p32"/>
            <p:cNvSpPr/>
            <p:nvPr/>
          </p:nvSpPr>
          <p:spPr>
            <a:xfrm>
              <a:off x="-329674" y="1298404"/>
              <a:ext cx="9702800" cy="5573512"/>
            </a:xfrm>
            <a:custGeom>
              <a:rect b="b" l="l" r="r" t="t"/>
              <a:pathLst>
                <a:path extrusionOk="0" h="1169" w="2038">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603" name="Google Shape;603;p32"/>
            <p:cNvSpPr/>
            <p:nvPr/>
          </p:nvSpPr>
          <p:spPr>
            <a:xfrm>
              <a:off x="670451" y="2018236"/>
              <a:ext cx="7373938" cy="4848892"/>
            </a:xfrm>
            <a:custGeom>
              <a:rect b="b" l="l" r="r" t="t"/>
              <a:pathLst>
                <a:path extrusionOk="0" h="1017" w="1549">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604" name="Google Shape;604;p32"/>
            <p:cNvSpPr/>
            <p:nvPr/>
          </p:nvSpPr>
          <p:spPr>
            <a:xfrm>
              <a:off x="251351" y="1788400"/>
              <a:ext cx="8035925" cy="5083516"/>
            </a:xfrm>
            <a:custGeom>
              <a:rect b="b" l="l" r="r" t="t"/>
              <a:pathLst>
                <a:path extrusionOk="0" h="1066" w="1688">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cap="flat" cmpd="sng" w="9525">
              <a:solidFill>
                <a:schemeClr val="dk1">
                  <a:alpha val="20000"/>
                </a:schemeClr>
              </a:solidFill>
              <a:prstDash val="dash"/>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605" name="Google Shape;605;p32"/>
            <p:cNvSpPr/>
            <p:nvPr/>
          </p:nvSpPr>
          <p:spPr>
            <a:xfrm>
              <a:off x="-1061" y="549842"/>
              <a:ext cx="10334625" cy="6322075"/>
            </a:xfrm>
            <a:custGeom>
              <a:rect b="b" l="l" r="r" t="t"/>
              <a:pathLst>
                <a:path extrusionOk="0" h="1326" w="2171">
                  <a:moveTo>
                    <a:pt x="1873" y="1326"/>
                  </a:moveTo>
                  <a:cubicBezTo>
                    <a:pt x="2171" y="1045"/>
                    <a:pt x="1825" y="678"/>
                    <a:pt x="1609" y="473"/>
                  </a:cubicBezTo>
                  <a:cubicBezTo>
                    <a:pt x="1406" y="281"/>
                    <a:pt x="1159" y="116"/>
                    <a:pt x="880" y="63"/>
                  </a:cubicBezTo>
                  <a:cubicBezTo>
                    <a:pt x="545" y="0"/>
                    <a:pt x="214" y="161"/>
                    <a:pt x="0" y="423"/>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606" name="Google Shape;606;p32"/>
            <p:cNvSpPr/>
            <p:nvPr/>
          </p:nvSpPr>
          <p:spPr>
            <a:xfrm>
              <a:off x="3701" y="6186246"/>
              <a:ext cx="504825" cy="681527"/>
            </a:xfrm>
            <a:custGeom>
              <a:rect b="b" l="l" r="r" t="t"/>
              <a:pathLst>
                <a:path extrusionOk="0" h="143" w="106">
                  <a:moveTo>
                    <a:pt x="0" y="0"/>
                  </a:moveTo>
                  <a:cubicBezTo>
                    <a:pt x="35" y="54"/>
                    <a:pt x="70" y="101"/>
                    <a:pt x="106" y="143"/>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607" name="Google Shape;607;p32"/>
            <p:cNvSpPr/>
            <p:nvPr/>
          </p:nvSpPr>
          <p:spPr>
            <a:xfrm>
              <a:off x="-1061" y="-51881"/>
              <a:ext cx="11091863" cy="6923796"/>
            </a:xfrm>
            <a:custGeom>
              <a:rect b="b" l="l" r="r" t="t"/>
              <a:pathLst>
                <a:path extrusionOk="0" h="1452" w="2330">
                  <a:moveTo>
                    <a:pt x="2046" y="1452"/>
                  </a:moveTo>
                  <a:cubicBezTo>
                    <a:pt x="2330" y="1153"/>
                    <a:pt x="2049" y="821"/>
                    <a:pt x="1813" y="601"/>
                  </a:cubicBezTo>
                  <a:cubicBezTo>
                    <a:pt x="1569" y="375"/>
                    <a:pt x="1282" y="179"/>
                    <a:pt x="956" y="97"/>
                  </a:cubicBezTo>
                  <a:cubicBezTo>
                    <a:pt x="572" y="0"/>
                    <a:pt x="292" y="101"/>
                    <a:pt x="0" y="366"/>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608" name="Google Shape;608;p32"/>
            <p:cNvSpPr/>
            <p:nvPr/>
          </p:nvSpPr>
          <p:spPr>
            <a:xfrm>
              <a:off x="5426601" y="5579"/>
              <a:ext cx="5788025" cy="6847184"/>
            </a:xfrm>
            <a:custGeom>
              <a:rect b="b" l="l" r="r" t="t"/>
              <a:pathLst>
                <a:path extrusionOk="0" h="1436" w="1216">
                  <a:moveTo>
                    <a:pt x="1094" y="1436"/>
                  </a:moveTo>
                  <a:cubicBezTo>
                    <a:pt x="1216" y="1114"/>
                    <a:pt x="904" y="770"/>
                    <a:pt x="709" y="551"/>
                  </a:cubicBezTo>
                  <a:cubicBezTo>
                    <a:pt x="509" y="327"/>
                    <a:pt x="274" y="127"/>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609" name="Google Shape;609;p32"/>
            <p:cNvSpPr/>
            <p:nvPr/>
          </p:nvSpPr>
          <p:spPr>
            <a:xfrm>
              <a:off x="-1061" y="5579"/>
              <a:ext cx="1057275" cy="614491"/>
            </a:xfrm>
            <a:custGeom>
              <a:rect b="b" l="l" r="r" t="t"/>
              <a:pathLst>
                <a:path extrusionOk="0" h="129" w="222">
                  <a:moveTo>
                    <a:pt x="222" y="0"/>
                  </a:moveTo>
                  <a:cubicBezTo>
                    <a:pt x="152" y="35"/>
                    <a:pt x="76" y="78"/>
                    <a:pt x="0" y="129"/>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610" name="Google Shape;610;p32"/>
            <p:cNvSpPr/>
            <p:nvPr/>
          </p:nvSpPr>
          <p:spPr>
            <a:xfrm>
              <a:off x="5821889" y="5579"/>
              <a:ext cx="5588000" cy="6866337"/>
            </a:xfrm>
            <a:custGeom>
              <a:rect b="b" l="l" r="r" t="t"/>
              <a:pathLst>
                <a:path extrusionOk="0" h="1440" w="1174">
                  <a:moveTo>
                    <a:pt x="1067" y="1440"/>
                  </a:moveTo>
                  <a:cubicBezTo>
                    <a:pt x="1174" y="1124"/>
                    <a:pt x="887" y="797"/>
                    <a:pt x="698" y="577"/>
                  </a:cubicBezTo>
                  <a:cubicBezTo>
                    <a:pt x="500" y="348"/>
                    <a:pt x="270" y="141"/>
                    <a:pt x="0" y="0"/>
                  </a:cubicBezTo>
                </a:path>
              </a:pathLst>
            </a:custGeom>
            <a:noFill/>
            <a:ln cap="flat" cmpd="sng" w="9525">
              <a:solidFill>
                <a:schemeClr val="dk1">
                  <a:alpha val="20000"/>
                </a:schemeClr>
              </a:solidFill>
              <a:prstDash val="dash"/>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611" name="Google Shape;611;p32"/>
            <p:cNvSpPr/>
            <p:nvPr/>
          </p:nvSpPr>
          <p:spPr>
            <a:xfrm>
              <a:off x="3701" y="790"/>
              <a:ext cx="595313" cy="352734"/>
            </a:xfrm>
            <a:custGeom>
              <a:rect b="b" l="l" r="r" t="t"/>
              <a:pathLst>
                <a:path extrusionOk="0" h="74" w="125">
                  <a:moveTo>
                    <a:pt x="125" y="0"/>
                  </a:moveTo>
                  <a:cubicBezTo>
                    <a:pt x="85" y="22"/>
                    <a:pt x="43" y="47"/>
                    <a:pt x="0" y="74"/>
                  </a:cubicBezTo>
                </a:path>
              </a:pathLst>
            </a:custGeom>
            <a:noFill/>
            <a:ln cap="flat" cmpd="sng" w="9525">
              <a:solidFill>
                <a:schemeClr val="dk1">
                  <a:alpha val="20000"/>
                </a:schemeClr>
              </a:solidFill>
              <a:prstDash val="dash"/>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612" name="Google Shape;612;p32"/>
            <p:cNvSpPr/>
            <p:nvPr/>
          </p:nvSpPr>
          <p:spPr>
            <a:xfrm>
              <a:off x="6012389" y="5579"/>
              <a:ext cx="5497513" cy="6866337"/>
            </a:xfrm>
            <a:custGeom>
              <a:rect b="b" l="l" r="r" t="t"/>
              <a:pathLst>
                <a:path extrusionOk="0" h="1440" w="1155">
                  <a:moveTo>
                    <a:pt x="1056" y="1440"/>
                  </a:moveTo>
                  <a:cubicBezTo>
                    <a:pt x="1155" y="1123"/>
                    <a:pt x="875" y="801"/>
                    <a:pt x="686" y="580"/>
                  </a:cubicBezTo>
                  <a:cubicBezTo>
                    <a:pt x="491" y="352"/>
                    <a:pt x="264" y="145"/>
                    <a:pt x="0" y="0"/>
                  </a:cubicBezTo>
                </a:path>
              </a:pathLst>
            </a:custGeom>
            <a:noFill/>
            <a:ln cap="flat" cmpd="sng" w="12700">
              <a:solidFill>
                <a:schemeClr val="dk1">
                  <a:alpha val="20000"/>
                </a:schemeClr>
              </a:solidFill>
              <a:prstDash val="dashDot"/>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613" name="Google Shape;613;p32"/>
            <p:cNvSpPr/>
            <p:nvPr/>
          </p:nvSpPr>
          <p:spPr>
            <a:xfrm>
              <a:off x="-1061" y="5579"/>
              <a:ext cx="357188" cy="213875"/>
            </a:xfrm>
            <a:custGeom>
              <a:rect b="b" l="l" r="r" t="t"/>
              <a:pathLst>
                <a:path extrusionOk="0" h="45" w="75">
                  <a:moveTo>
                    <a:pt x="75" y="0"/>
                  </a:moveTo>
                  <a:cubicBezTo>
                    <a:pt x="50" y="14"/>
                    <a:pt x="25" y="29"/>
                    <a:pt x="0" y="45"/>
                  </a:cubicBezTo>
                </a:path>
              </a:pathLst>
            </a:custGeom>
            <a:noFill/>
            <a:ln cap="flat" cmpd="sng" w="12700">
              <a:solidFill>
                <a:schemeClr val="dk1">
                  <a:alpha val="20000"/>
                </a:schemeClr>
              </a:solidFill>
              <a:prstDash val="dashDot"/>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614" name="Google Shape;614;p32"/>
            <p:cNvSpPr/>
            <p:nvPr/>
          </p:nvSpPr>
          <p:spPr>
            <a:xfrm>
              <a:off x="6210826" y="790"/>
              <a:ext cx="5522913" cy="6871126"/>
            </a:xfrm>
            <a:custGeom>
              <a:rect b="b" l="l" r="r" t="t"/>
              <a:pathLst>
                <a:path extrusionOk="0" h="1441" w="1160">
                  <a:moveTo>
                    <a:pt x="1053" y="1441"/>
                  </a:moveTo>
                  <a:cubicBezTo>
                    <a:pt x="1160" y="1129"/>
                    <a:pt x="892" y="817"/>
                    <a:pt x="705" y="599"/>
                  </a:cubicBezTo>
                  <a:cubicBezTo>
                    <a:pt x="503" y="365"/>
                    <a:pt x="270" y="152"/>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615" name="Google Shape;615;p32"/>
            <p:cNvSpPr/>
            <p:nvPr/>
          </p:nvSpPr>
          <p:spPr>
            <a:xfrm>
              <a:off x="6463239" y="5579"/>
              <a:ext cx="5413375" cy="6866337"/>
            </a:xfrm>
            <a:custGeom>
              <a:rect b="b" l="l" r="r" t="t"/>
              <a:pathLst>
                <a:path extrusionOk="0" h="1440" w="1137">
                  <a:moveTo>
                    <a:pt x="1040" y="1440"/>
                  </a:moveTo>
                  <a:cubicBezTo>
                    <a:pt x="1137" y="1131"/>
                    <a:pt x="883" y="828"/>
                    <a:pt x="698" y="611"/>
                  </a:cubicBezTo>
                  <a:cubicBezTo>
                    <a:pt x="498" y="375"/>
                    <a:pt x="268" y="159"/>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616" name="Google Shape;616;p32"/>
            <p:cNvSpPr/>
            <p:nvPr/>
          </p:nvSpPr>
          <p:spPr>
            <a:xfrm>
              <a:off x="6877576" y="5579"/>
              <a:ext cx="5037138" cy="6861550"/>
            </a:xfrm>
            <a:custGeom>
              <a:rect b="b" l="l" r="r" t="t"/>
              <a:pathLst>
                <a:path extrusionOk="0" h="1439" w="1058">
                  <a:moveTo>
                    <a:pt x="1011" y="1439"/>
                  </a:moveTo>
                  <a:cubicBezTo>
                    <a:pt x="1058" y="1131"/>
                    <a:pt x="825" y="841"/>
                    <a:pt x="648" y="617"/>
                  </a:cubicBezTo>
                  <a:cubicBezTo>
                    <a:pt x="462" y="383"/>
                    <a:pt x="248" y="168"/>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617" name="Google Shape;617;p32"/>
            <p:cNvSpPr/>
            <p:nvPr/>
          </p:nvSpPr>
          <p:spPr>
            <a:xfrm>
              <a:off x="8768289" y="5579"/>
              <a:ext cx="3417888" cy="2742066"/>
            </a:xfrm>
            <a:custGeom>
              <a:rect b="b" l="l" r="r" t="t"/>
              <a:pathLst>
                <a:path extrusionOk="0" h="575" w="718">
                  <a:moveTo>
                    <a:pt x="718" y="575"/>
                  </a:moveTo>
                  <a:cubicBezTo>
                    <a:pt x="500" y="360"/>
                    <a:pt x="260" y="163"/>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618" name="Google Shape;618;p32"/>
            <p:cNvSpPr/>
            <p:nvPr/>
          </p:nvSpPr>
          <p:spPr>
            <a:xfrm>
              <a:off x="9235014" y="10367"/>
              <a:ext cx="2951163" cy="2555325"/>
            </a:xfrm>
            <a:custGeom>
              <a:rect b="b" l="l" r="r" t="t"/>
              <a:pathLst>
                <a:path extrusionOk="0" h="536" w="620">
                  <a:moveTo>
                    <a:pt x="620" y="536"/>
                  </a:moveTo>
                  <a:cubicBezTo>
                    <a:pt x="404" y="314"/>
                    <a:pt x="196" y="138"/>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619" name="Google Shape;619;p32"/>
            <p:cNvSpPr/>
            <p:nvPr/>
          </p:nvSpPr>
          <p:spPr>
            <a:xfrm>
              <a:off x="10020826" y="5579"/>
              <a:ext cx="2165350" cy="1358265"/>
            </a:xfrm>
            <a:custGeom>
              <a:rect b="b" l="l" r="r" t="t"/>
              <a:pathLst>
                <a:path extrusionOk="0" h="285" w="455">
                  <a:moveTo>
                    <a:pt x="0" y="0"/>
                  </a:moveTo>
                  <a:cubicBezTo>
                    <a:pt x="153" y="85"/>
                    <a:pt x="308" y="180"/>
                    <a:pt x="455" y="285"/>
                  </a:cubicBezTo>
                </a:path>
              </a:pathLst>
            </a:custGeom>
            <a:noFill/>
            <a:ln cap="flat" cmpd="sng" w="9525">
              <a:solidFill>
                <a:schemeClr val="dk1">
                  <a:alpha val="20000"/>
                </a:schemeClr>
              </a:solidFill>
              <a:prstDash val="dash"/>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620" name="Google Shape;620;p32"/>
            <p:cNvSpPr/>
            <p:nvPr/>
          </p:nvSpPr>
          <p:spPr>
            <a:xfrm>
              <a:off x="11290826" y="5579"/>
              <a:ext cx="895350" cy="534687"/>
            </a:xfrm>
            <a:custGeom>
              <a:rect b="b" l="l" r="r" t="t"/>
              <a:pathLst>
                <a:path extrusionOk="0" h="112" w="188">
                  <a:moveTo>
                    <a:pt x="0" y="0"/>
                  </a:moveTo>
                  <a:cubicBezTo>
                    <a:pt x="63" y="36"/>
                    <a:pt x="126" y="73"/>
                    <a:pt x="188" y="112"/>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grpSp>
      <p:grpSp>
        <p:nvGrpSpPr>
          <p:cNvPr id="621" name="Google Shape;621;p32"/>
          <p:cNvGrpSpPr/>
          <p:nvPr/>
        </p:nvGrpSpPr>
        <p:grpSpPr>
          <a:xfrm>
            <a:off x="1251970" y="889862"/>
            <a:ext cx="6636259" cy="3358450"/>
            <a:chOff x="1669293" y="1186483"/>
            <a:chExt cx="8848345" cy="4477933"/>
          </a:xfrm>
        </p:grpSpPr>
        <p:sp>
          <p:nvSpPr>
            <p:cNvPr id="622" name="Google Shape;622;p32"/>
            <p:cNvSpPr/>
            <p:nvPr/>
          </p:nvSpPr>
          <p:spPr>
            <a:xfrm>
              <a:off x="1674042" y="1186483"/>
              <a:ext cx="8843596" cy="716184"/>
            </a:xfrm>
            <a:prstGeom prst="rect">
              <a:avLst/>
            </a:prstGeom>
            <a:solidFill>
              <a:schemeClr val="accent1"/>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623" name="Google Shape;623;p32"/>
            <p:cNvSpPr/>
            <p:nvPr/>
          </p:nvSpPr>
          <p:spPr>
            <a:xfrm rot="10800000">
              <a:off x="5892384" y="5313353"/>
              <a:ext cx="407233" cy="351063"/>
            </a:xfrm>
            <a:prstGeom prst="triangle">
              <a:avLst>
                <a:gd fmla="val 50000" name="adj"/>
              </a:avLst>
            </a:prstGeom>
            <a:solidFill>
              <a:schemeClr val="accent1"/>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624" name="Google Shape;624;p32"/>
            <p:cNvSpPr/>
            <p:nvPr/>
          </p:nvSpPr>
          <p:spPr>
            <a:xfrm>
              <a:off x="1669293" y="1991156"/>
              <a:ext cx="8845667" cy="3322196"/>
            </a:xfrm>
            <a:prstGeom prst="rect">
              <a:avLst/>
            </a:prstGeom>
            <a:solidFill>
              <a:schemeClr val="accent1"/>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grpSp>
      <p:sp>
        <p:nvSpPr>
          <p:cNvPr id="625" name="Google Shape;625;p32"/>
          <p:cNvSpPr/>
          <p:nvPr/>
        </p:nvSpPr>
        <p:spPr>
          <a:xfrm>
            <a:off x="0" y="0"/>
            <a:ext cx="9143772" cy="51435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Rockwell"/>
              <a:ea typeface="Rockwell"/>
              <a:cs typeface="Rockwell"/>
              <a:sym typeface="Rockwell"/>
            </a:endParaRPr>
          </a:p>
        </p:txBody>
      </p:sp>
      <p:grpSp>
        <p:nvGrpSpPr>
          <p:cNvPr id="626" name="Google Shape;626;p32"/>
          <p:cNvGrpSpPr/>
          <p:nvPr/>
        </p:nvGrpSpPr>
        <p:grpSpPr>
          <a:xfrm>
            <a:off x="-247255" y="-44532"/>
            <a:ext cx="9386888" cy="5192849"/>
            <a:chOff x="-329674" y="-51881"/>
            <a:chExt cx="12515851" cy="6923798"/>
          </a:xfrm>
        </p:grpSpPr>
        <p:sp>
          <p:nvSpPr>
            <p:cNvPr id="627" name="Google Shape;627;p32"/>
            <p:cNvSpPr/>
            <p:nvPr/>
          </p:nvSpPr>
          <p:spPr>
            <a:xfrm>
              <a:off x="-329674" y="1298404"/>
              <a:ext cx="9702800" cy="5573512"/>
            </a:xfrm>
            <a:custGeom>
              <a:rect b="b" l="l" r="r" t="t"/>
              <a:pathLst>
                <a:path extrusionOk="0" h="1169" w="2038">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628" name="Google Shape;628;p32"/>
            <p:cNvSpPr/>
            <p:nvPr/>
          </p:nvSpPr>
          <p:spPr>
            <a:xfrm>
              <a:off x="670451" y="2018236"/>
              <a:ext cx="7373938" cy="4848892"/>
            </a:xfrm>
            <a:custGeom>
              <a:rect b="b" l="l" r="r" t="t"/>
              <a:pathLst>
                <a:path extrusionOk="0" h="1017" w="1549">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629" name="Google Shape;629;p32"/>
            <p:cNvSpPr/>
            <p:nvPr/>
          </p:nvSpPr>
          <p:spPr>
            <a:xfrm>
              <a:off x="251351" y="1788400"/>
              <a:ext cx="8035925" cy="5083516"/>
            </a:xfrm>
            <a:custGeom>
              <a:rect b="b" l="l" r="r" t="t"/>
              <a:pathLst>
                <a:path extrusionOk="0" h="1066" w="1688">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cap="flat" cmpd="sng" w="9525">
              <a:solidFill>
                <a:schemeClr val="dk1">
                  <a:alpha val="20000"/>
                </a:schemeClr>
              </a:solidFill>
              <a:prstDash val="dash"/>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630" name="Google Shape;630;p32"/>
            <p:cNvSpPr/>
            <p:nvPr/>
          </p:nvSpPr>
          <p:spPr>
            <a:xfrm>
              <a:off x="-1061" y="549842"/>
              <a:ext cx="10334625" cy="6322075"/>
            </a:xfrm>
            <a:custGeom>
              <a:rect b="b" l="l" r="r" t="t"/>
              <a:pathLst>
                <a:path extrusionOk="0" h="1326" w="2171">
                  <a:moveTo>
                    <a:pt x="1873" y="1326"/>
                  </a:moveTo>
                  <a:cubicBezTo>
                    <a:pt x="2171" y="1045"/>
                    <a:pt x="1825" y="678"/>
                    <a:pt x="1609" y="473"/>
                  </a:cubicBezTo>
                  <a:cubicBezTo>
                    <a:pt x="1406" y="281"/>
                    <a:pt x="1159" y="116"/>
                    <a:pt x="880" y="63"/>
                  </a:cubicBezTo>
                  <a:cubicBezTo>
                    <a:pt x="545" y="0"/>
                    <a:pt x="214" y="161"/>
                    <a:pt x="0" y="423"/>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631" name="Google Shape;631;p32"/>
            <p:cNvSpPr/>
            <p:nvPr/>
          </p:nvSpPr>
          <p:spPr>
            <a:xfrm>
              <a:off x="3701" y="6186246"/>
              <a:ext cx="504825" cy="681527"/>
            </a:xfrm>
            <a:custGeom>
              <a:rect b="b" l="l" r="r" t="t"/>
              <a:pathLst>
                <a:path extrusionOk="0" h="143" w="106">
                  <a:moveTo>
                    <a:pt x="0" y="0"/>
                  </a:moveTo>
                  <a:cubicBezTo>
                    <a:pt x="35" y="54"/>
                    <a:pt x="70" y="101"/>
                    <a:pt x="106" y="143"/>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632" name="Google Shape;632;p32"/>
            <p:cNvSpPr/>
            <p:nvPr/>
          </p:nvSpPr>
          <p:spPr>
            <a:xfrm>
              <a:off x="-1061" y="-51881"/>
              <a:ext cx="11091863" cy="6923796"/>
            </a:xfrm>
            <a:custGeom>
              <a:rect b="b" l="l" r="r" t="t"/>
              <a:pathLst>
                <a:path extrusionOk="0" h="1452" w="2330">
                  <a:moveTo>
                    <a:pt x="2046" y="1452"/>
                  </a:moveTo>
                  <a:cubicBezTo>
                    <a:pt x="2330" y="1153"/>
                    <a:pt x="2049" y="821"/>
                    <a:pt x="1813" y="601"/>
                  </a:cubicBezTo>
                  <a:cubicBezTo>
                    <a:pt x="1569" y="375"/>
                    <a:pt x="1282" y="179"/>
                    <a:pt x="956" y="97"/>
                  </a:cubicBezTo>
                  <a:cubicBezTo>
                    <a:pt x="572" y="0"/>
                    <a:pt x="292" y="101"/>
                    <a:pt x="0" y="366"/>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633" name="Google Shape;633;p32"/>
            <p:cNvSpPr/>
            <p:nvPr/>
          </p:nvSpPr>
          <p:spPr>
            <a:xfrm>
              <a:off x="5426601" y="5579"/>
              <a:ext cx="5788025" cy="6847184"/>
            </a:xfrm>
            <a:custGeom>
              <a:rect b="b" l="l" r="r" t="t"/>
              <a:pathLst>
                <a:path extrusionOk="0" h="1436" w="1216">
                  <a:moveTo>
                    <a:pt x="1094" y="1436"/>
                  </a:moveTo>
                  <a:cubicBezTo>
                    <a:pt x="1216" y="1114"/>
                    <a:pt x="904" y="770"/>
                    <a:pt x="709" y="551"/>
                  </a:cubicBezTo>
                  <a:cubicBezTo>
                    <a:pt x="509" y="327"/>
                    <a:pt x="274" y="127"/>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634" name="Google Shape;634;p32"/>
            <p:cNvSpPr/>
            <p:nvPr/>
          </p:nvSpPr>
          <p:spPr>
            <a:xfrm>
              <a:off x="-1061" y="5579"/>
              <a:ext cx="1057275" cy="614491"/>
            </a:xfrm>
            <a:custGeom>
              <a:rect b="b" l="l" r="r" t="t"/>
              <a:pathLst>
                <a:path extrusionOk="0" h="129" w="222">
                  <a:moveTo>
                    <a:pt x="222" y="0"/>
                  </a:moveTo>
                  <a:cubicBezTo>
                    <a:pt x="152" y="35"/>
                    <a:pt x="76" y="78"/>
                    <a:pt x="0" y="129"/>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635" name="Google Shape;635;p32"/>
            <p:cNvSpPr/>
            <p:nvPr/>
          </p:nvSpPr>
          <p:spPr>
            <a:xfrm>
              <a:off x="5821889" y="5579"/>
              <a:ext cx="5588000" cy="6866337"/>
            </a:xfrm>
            <a:custGeom>
              <a:rect b="b" l="l" r="r" t="t"/>
              <a:pathLst>
                <a:path extrusionOk="0" h="1440" w="1174">
                  <a:moveTo>
                    <a:pt x="1067" y="1440"/>
                  </a:moveTo>
                  <a:cubicBezTo>
                    <a:pt x="1174" y="1124"/>
                    <a:pt x="887" y="797"/>
                    <a:pt x="698" y="577"/>
                  </a:cubicBezTo>
                  <a:cubicBezTo>
                    <a:pt x="500" y="348"/>
                    <a:pt x="270" y="141"/>
                    <a:pt x="0" y="0"/>
                  </a:cubicBezTo>
                </a:path>
              </a:pathLst>
            </a:custGeom>
            <a:noFill/>
            <a:ln cap="flat" cmpd="sng" w="9525">
              <a:solidFill>
                <a:schemeClr val="dk1">
                  <a:alpha val="20000"/>
                </a:schemeClr>
              </a:solidFill>
              <a:prstDash val="dash"/>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636" name="Google Shape;636;p32"/>
            <p:cNvSpPr/>
            <p:nvPr/>
          </p:nvSpPr>
          <p:spPr>
            <a:xfrm>
              <a:off x="3701" y="790"/>
              <a:ext cx="595313" cy="352734"/>
            </a:xfrm>
            <a:custGeom>
              <a:rect b="b" l="l" r="r" t="t"/>
              <a:pathLst>
                <a:path extrusionOk="0" h="74" w="125">
                  <a:moveTo>
                    <a:pt x="125" y="0"/>
                  </a:moveTo>
                  <a:cubicBezTo>
                    <a:pt x="85" y="22"/>
                    <a:pt x="43" y="47"/>
                    <a:pt x="0" y="74"/>
                  </a:cubicBezTo>
                </a:path>
              </a:pathLst>
            </a:custGeom>
            <a:noFill/>
            <a:ln cap="flat" cmpd="sng" w="9525">
              <a:solidFill>
                <a:schemeClr val="dk1">
                  <a:alpha val="20000"/>
                </a:schemeClr>
              </a:solidFill>
              <a:prstDash val="dash"/>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637" name="Google Shape;637;p32"/>
            <p:cNvSpPr/>
            <p:nvPr/>
          </p:nvSpPr>
          <p:spPr>
            <a:xfrm>
              <a:off x="6012389" y="5579"/>
              <a:ext cx="5497513" cy="6866337"/>
            </a:xfrm>
            <a:custGeom>
              <a:rect b="b" l="l" r="r" t="t"/>
              <a:pathLst>
                <a:path extrusionOk="0" h="1440" w="1155">
                  <a:moveTo>
                    <a:pt x="1056" y="1440"/>
                  </a:moveTo>
                  <a:cubicBezTo>
                    <a:pt x="1155" y="1123"/>
                    <a:pt x="875" y="801"/>
                    <a:pt x="686" y="580"/>
                  </a:cubicBezTo>
                  <a:cubicBezTo>
                    <a:pt x="491" y="352"/>
                    <a:pt x="264" y="145"/>
                    <a:pt x="0" y="0"/>
                  </a:cubicBezTo>
                </a:path>
              </a:pathLst>
            </a:custGeom>
            <a:noFill/>
            <a:ln cap="flat" cmpd="sng" w="12700">
              <a:solidFill>
                <a:schemeClr val="dk1">
                  <a:alpha val="20000"/>
                </a:schemeClr>
              </a:solidFill>
              <a:prstDash val="dashDot"/>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638" name="Google Shape;638;p32"/>
            <p:cNvSpPr/>
            <p:nvPr/>
          </p:nvSpPr>
          <p:spPr>
            <a:xfrm>
              <a:off x="-1061" y="5579"/>
              <a:ext cx="357188" cy="213875"/>
            </a:xfrm>
            <a:custGeom>
              <a:rect b="b" l="l" r="r" t="t"/>
              <a:pathLst>
                <a:path extrusionOk="0" h="45" w="75">
                  <a:moveTo>
                    <a:pt x="75" y="0"/>
                  </a:moveTo>
                  <a:cubicBezTo>
                    <a:pt x="50" y="14"/>
                    <a:pt x="25" y="29"/>
                    <a:pt x="0" y="45"/>
                  </a:cubicBezTo>
                </a:path>
              </a:pathLst>
            </a:custGeom>
            <a:noFill/>
            <a:ln cap="flat" cmpd="sng" w="12700">
              <a:solidFill>
                <a:schemeClr val="dk1">
                  <a:alpha val="20000"/>
                </a:schemeClr>
              </a:solidFill>
              <a:prstDash val="dashDot"/>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639" name="Google Shape;639;p32"/>
            <p:cNvSpPr/>
            <p:nvPr/>
          </p:nvSpPr>
          <p:spPr>
            <a:xfrm>
              <a:off x="6210826" y="790"/>
              <a:ext cx="5522913" cy="6871126"/>
            </a:xfrm>
            <a:custGeom>
              <a:rect b="b" l="l" r="r" t="t"/>
              <a:pathLst>
                <a:path extrusionOk="0" h="1441" w="1160">
                  <a:moveTo>
                    <a:pt x="1053" y="1441"/>
                  </a:moveTo>
                  <a:cubicBezTo>
                    <a:pt x="1160" y="1129"/>
                    <a:pt x="892" y="817"/>
                    <a:pt x="705" y="599"/>
                  </a:cubicBezTo>
                  <a:cubicBezTo>
                    <a:pt x="503" y="365"/>
                    <a:pt x="270" y="152"/>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640" name="Google Shape;640;p32"/>
            <p:cNvSpPr/>
            <p:nvPr/>
          </p:nvSpPr>
          <p:spPr>
            <a:xfrm>
              <a:off x="6463239" y="5579"/>
              <a:ext cx="5413375" cy="6866337"/>
            </a:xfrm>
            <a:custGeom>
              <a:rect b="b" l="l" r="r" t="t"/>
              <a:pathLst>
                <a:path extrusionOk="0" h="1440" w="1137">
                  <a:moveTo>
                    <a:pt x="1040" y="1440"/>
                  </a:moveTo>
                  <a:cubicBezTo>
                    <a:pt x="1137" y="1131"/>
                    <a:pt x="883" y="828"/>
                    <a:pt x="698" y="611"/>
                  </a:cubicBezTo>
                  <a:cubicBezTo>
                    <a:pt x="498" y="375"/>
                    <a:pt x="268" y="159"/>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641" name="Google Shape;641;p32"/>
            <p:cNvSpPr/>
            <p:nvPr/>
          </p:nvSpPr>
          <p:spPr>
            <a:xfrm>
              <a:off x="6877576" y="5579"/>
              <a:ext cx="5037138" cy="6861550"/>
            </a:xfrm>
            <a:custGeom>
              <a:rect b="b" l="l" r="r" t="t"/>
              <a:pathLst>
                <a:path extrusionOk="0" h="1439" w="1058">
                  <a:moveTo>
                    <a:pt x="1011" y="1439"/>
                  </a:moveTo>
                  <a:cubicBezTo>
                    <a:pt x="1058" y="1131"/>
                    <a:pt x="825" y="841"/>
                    <a:pt x="648" y="617"/>
                  </a:cubicBezTo>
                  <a:cubicBezTo>
                    <a:pt x="462" y="383"/>
                    <a:pt x="248" y="168"/>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642" name="Google Shape;642;p32"/>
            <p:cNvSpPr/>
            <p:nvPr/>
          </p:nvSpPr>
          <p:spPr>
            <a:xfrm>
              <a:off x="8768289" y="5579"/>
              <a:ext cx="3417888" cy="2742066"/>
            </a:xfrm>
            <a:custGeom>
              <a:rect b="b" l="l" r="r" t="t"/>
              <a:pathLst>
                <a:path extrusionOk="0" h="575" w="718">
                  <a:moveTo>
                    <a:pt x="718" y="575"/>
                  </a:moveTo>
                  <a:cubicBezTo>
                    <a:pt x="500" y="360"/>
                    <a:pt x="260" y="163"/>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643" name="Google Shape;643;p32"/>
            <p:cNvSpPr/>
            <p:nvPr/>
          </p:nvSpPr>
          <p:spPr>
            <a:xfrm>
              <a:off x="9235014" y="10367"/>
              <a:ext cx="2951163" cy="2555325"/>
            </a:xfrm>
            <a:custGeom>
              <a:rect b="b" l="l" r="r" t="t"/>
              <a:pathLst>
                <a:path extrusionOk="0" h="536" w="620">
                  <a:moveTo>
                    <a:pt x="620" y="536"/>
                  </a:moveTo>
                  <a:cubicBezTo>
                    <a:pt x="404" y="314"/>
                    <a:pt x="196" y="138"/>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644" name="Google Shape;644;p32"/>
            <p:cNvSpPr/>
            <p:nvPr/>
          </p:nvSpPr>
          <p:spPr>
            <a:xfrm>
              <a:off x="10020826" y="5579"/>
              <a:ext cx="2165350" cy="1358265"/>
            </a:xfrm>
            <a:custGeom>
              <a:rect b="b" l="l" r="r" t="t"/>
              <a:pathLst>
                <a:path extrusionOk="0" h="285" w="455">
                  <a:moveTo>
                    <a:pt x="0" y="0"/>
                  </a:moveTo>
                  <a:cubicBezTo>
                    <a:pt x="153" y="85"/>
                    <a:pt x="308" y="180"/>
                    <a:pt x="455" y="285"/>
                  </a:cubicBezTo>
                </a:path>
              </a:pathLst>
            </a:custGeom>
            <a:noFill/>
            <a:ln cap="flat" cmpd="sng" w="9525">
              <a:solidFill>
                <a:schemeClr val="dk1">
                  <a:alpha val="20000"/>
                </a:schemeClr>
              </a:solidFill>
              <a:prstDash val="dash"/>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645" name="Google Shape;645;p32"/>
            <p:cNvSpPr/>
            <p:nvPr/>
          </p:nvSpPr>
          <p:spPr>
            <a:xfrm>
              <a:off x="11290826" y="5579"/>
              <a:ext cx="895350" cy="534687"/>
            </a:xfrm>
            <a:custGeom>
              <a:rect b="b" l="l" r="r" t="t"/>
              <a:pathLst>
                <a:path extrusionOk="0" h="112" w="188">
                  <a:moveTo>
                    <a:pt x="0" y="0"/>
                  </a:moveTo>
                  <a:cubicBezTo>
                    <a:pt x="63" y="36"/>
                    <a:pt x="126" y="73"/>
                    <a:pt x="188" y="112"/>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grpSp>
      <p:grpSp>
        <p:nvGrpSpPr>
          <p:cNvPr id="646" name="Google Shape;646;p32"/>
          <p:cNvGrpSpPr/>
          <p:nvPr/>
        </p:nvGrpSpPr>
        <p:grpSpPr>
          <a:xfrm>
            <a:off x="2444206" y="2919856"/>
            <a:ext cx="4236586" cy="1328456"/>
            <a:chOff x="3258942" y="3893141"/>
            <a:chExt cx="5648782" cy="1771275"/>
          </a:xfrm>
        </p:grpSpPr>
        <p:sp>
          <p:nvSpPr>
            <p:cNvPr id="647" name="Google Shape;647;p32"/>
            <p:cNvSpPr/>
            <p:nvPr/>
          </p:nvSpPr>
          <p:spPr>
            <a:xfrm rot="10800000">
              <a:off x="5892384" y="5313353"/>
              <a:ext cx="407233" cy="351063"/>
            </a:xfrm>
            <a:prstGeom prst="triangle">
              <a:avLst>
                <a:gd fmla="val 50000" name="adj"/>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Rockwell"/>
                <a:ea typeface="Rockwell"/>
                <a:cs typeface="Rockwell"/>
                <a:sym typeface="Rockwell"/>
              </a:endParaRPr>
            </a:p>
          </p:txBody>
        </p:sp>
        <p:sp>
          <p:nvSpPr>
            <p:cNvPr id="648" name="Google Shape;648;p32"/>
            <p:cNvSpPr/>
            <p:nvPr/>
          </p:nvSpPr>
          <p:spPr>
            <a:xfrm>
              <a:off x="3258942" y="3893141"/>
              <a:ext cx="5648782" cy="142021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Rockwell"/>
                <a:ea typeface="Rockwell"/>
                <a:cs typeface="Rockwell"/>
                <a:sym typeface="Rockwell"/>
              </a:endParaRPr>
            </a:p>
          </p:txBody>
        </p:sp>
      </p:grpSp>
      <p:sp>
        <p:nvSpPr>
          <p:cNvPr id="649" name="Google Shape;649;p32"/>
          <p:cNvSpPr txBox="1"/>
          <p:nvPr>
            <p:ph type="title"/>
          </p:nvPr>
        </p:nvSpPr>
        <p:spPr>
          <a:xfrm>
            <a:off x="2505925" y="2905175"/>
            <a:ext cx="4121400" cy="1047300"/>
          </a:xfrm>
          <a:prstGeom prst="rect">
            <a:avLst/>
          </a:prstGeom>
          <a:noFill/>
          <a:ln>
            <a:noFill/>
          </a:ln>
        </p:spPr>
        <p:txBody>
          <a:bodyPr anchorCtr="0" anchor="b" bIns="0" lIns="171450" spcFirstLastPara="1" rIns="171450" wrap="square" tIns="171450">
            <a:noAutofit/>
          </a:bodyPr>
          <a:lstStyle/>
          <a:p>
            <a:pPr indent="0" lvl="0" marL="0" rtl="0" algn="ctr">
              <a:lnSpc>
                <a:spcPct val="80000"/>
              </a:lnSpc>
              <a:spcBef>
                <a:spcPts val="0"/>
              </a:spcBef>
              <a:spcAft>
                <a:spcPts val="0"/>
              </a:spcAft>
              <a:buClr>
                <a:srgbClr val="FFFEFF"/>
              </a:buClr>
              <a:buSzPts val="2100"/>
              <a:buFont typeface="Calibri"/>
              <a:buNone/>
            </a:pPr>
            <a:r>
              <a:rPr lang="en" sz="2300"/>
              <a:t>Teachi</a:t>
            </a:r>
            <a:r>
              <a:rPr lang="en" sz="2000"/>
              <a:t>ng is hard because…</a:t>
            </a:r>
            <a:br>
              <a:rPr lang="en" sz="1700"/>
            </a:br>
            <a:br>
              <a:rPr lang="en" sz="2000"/>
            </a:br>
            <a:r>
              <a:rPr lang="en" sz="2000"/>
              <a:t>The Right Tools are Essential for Success</a:t>
            </a:r>
            <a:endParaRPr sz="1000"/>
          </a:p>
        </p:txBody>
      </p:sp>
      <p:pic>
        <p:nvPicPr>
          <p:cNvPr id="650" name="Google Shape;650;p32"/>
          <p:cNvPicPr preferRelativeResize="0"/>
          <p:nvPr>
            <p:ph idx="1" type="body"/>
          </p:nvPr>
        </p:nvPicPr>
        <p:blipFill rotWithShape="1">
          <a:blip r:embed="rId3">
            <a:alphaModFix/>
          </a:blip>
          <a:srcRect b="6303" l="0" r="0" t="10642"/>
          <a:stretch/>
        </p:blipFill>
        <p:spPr>
          <a:xfrm>
            <a:off x="2444206" y="881393"/>
            <a:ext cx="4236586" cy="1979248"/>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55" name="Shape 655"/>
        <p:cNvGrpSpPr/>
        <p:nvPr/>
      </p:nvGrpSpPr>
      <p:grpSpPr>
        <a:xfrm>
          <a:off x="0" y="0"/>
          <a:ext cx="0" cy="0"/>
          <a:chOff x="0" y="0"/>
          <a:chExt cx="0" cy="0"/>
        </a:xfrm>
      </p:grpSpPr>
      <p:sp>
        <p:nvSpPr>
          <p:cNvPr id="656" name="Google Shape;656;p33"/>
          <p:cNvSpPr/>
          <p:nvPr/>
        </p:nvSpPr>
        <p:spPr>
          <a:xfrm>
            <a:off x="0" y="0"/>
            <a:ext cx="9143772" cy="51435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Rockwell"/>
              <a:ea typeface="Rockwell"/>
              <a:cs typeface="Rockwell"/>
              <a:sym typeface="Rockwell"/>
            </a:endParaRPr>
          </a:p>
        </p:txBody>
      </p:sp>
      <p:grpSp>
        <p:nvGrpSpPr>
          <p:cNvPr id="657" name="Google Shape;657;p33"/>
          <p:cNvGrpSpPr/>
          <p:nvPr/>
        </p:nvGrpSpPr>
        <p:grpSpPr>
          <a:xfrm>
            <a:off x="-313135" y="0"/>
            <a:ext cx="9438086" cy="5139928"/>
            <a:chOff x="-417513" y="0"/>
            <a:chExt cx="12584114" cy="6853238"/>
          </a:xfrm>
        </p:grpSpPr>
        <p:sp>
          <p:nvSpPr>
            <p:cNvPr id="658" name="Google Shape;658;p33"/>
            <p:cNvSpPr/>
            <p:nvPr/>
          </p:nvSpPr>
          <p:spPr>
            <a:xfrm>
              <a:off x="1306513" y="0"/>
              <a:ext cx="3862388" cy="6843713"/>
            </a:xfrm>
            <a:custGeom>
              <a:rect b="b" l="l" r="r" t="t"/>
              <a:pathLst>
                <a:path extrusionOk="0" h="1440" w="813">
                  <a:moveTo>
                    <a:pt x="813" y="0"/>
                  </a:moveTo>
                  <a:cubicBezTo>
                    <a:pt x="331" y="221"/>
                    <a:pt x="0" y="1039"/>
                    <a:pt x="435" y="1440"/>
                  </a:cubicBezTo>
                </a:path>
              </a:pathLst>
            </a:custGeom>
            <a:noFill/>
            <a:ln cap="flat" cmpd="sng" w="9525">
              <a:solidFill>
                <a:schemeClr val="dk1">
                  <a:alpha val="14901"/>
                </a:schemeClr>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659" name="Google Shape;659;p33"/>
            <p:cNvSpPr/>
            <p:nvPr/>
          </p:nvSpPr>
          <p:spPr>
            <a:xfrm>
              <a:off x="10626725" y="9525"/>
              <a:ext cx="1539875" cy="555625"/>
            </a:xfrm>
            <a:custGeom>
              <a:rect b="b" l="l" r="r" t="t"/>
              <a:pathLst>
                <a:path extrusionOk="0" h="117" w="324">
                  <a:moveTo>
                    <a:pt x="324" y="117"/>
                  </a:moveTo>
                  <a:cubicBezTo>
                    <a:pt x="223" y="64"/>
                    <a:pt x="107" y="28"/>
                    <a:pt x="0" y="0"/>
                  </a:cubicBezTo>
                </a:path>
              </a:pathLst>
            </a:custGeom>
            <a:noFill/>
            <a:ln cap="flat" cmpd="sng" w="9525">
              <a:solidFill>
                <a:schemeClr val="dk1">
                  <a:alpha val="14901"/>
                </a:schemeClr>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660" name="Google Shape;660;p33"/>
            <p:cNvSpPr/>
            <p:nvPr/>
          </p:nvSpPr>
          <p:spPr>
            <a:xfrm>
              <a:off x="10247313" y="5013325"/>
              <a:ext cx="1919288" cy="1830388"/>
            </a:xfrm>
            <a:custGeom>
              <a:rect b="b" l="l" r="r" t="t"/>
              <a:pathLst>
                <a:path extrusionOk="0" h="385" w="404">
                  <a:moveTo>
                    <a:pt x="0" y="385"/>
                  </a:moveTo>
                  <a:cubicBezTo>
                    <a:pt x="146" y="272"/>
                    <a:pt x="285" y="142"/>
                    <a:pt x="404" y="0"/>
                  </a:cubicBezTo>
                </a:path>
              </a:pathLst>
            </a:custGeom>
            <a:noFill/>
            <a:ln cap="flat" cmpd="sng" w="9525">
              <a:solidFill>
                <a:schemeClr val="dk1">
                  <a:alpha val="14901"/>
                </a:schemeClr>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661" name="Google Shape;661;p33"/>
            <p:cNvSpPr/>
            <p:nvPr/>
          </p:nvSpPr>
          <p:spPr>
            <a:xfrm>
              <a:off x="1120775" y="0"/>
              <a:ext cx="3676650" cy="6843713"/>
            </a:xfrm>
            <a:custGeom>
              <a:rect b="b" l="l" r="r" t="t"/>
              <a:pathLst>
                <a:path extrusionOk="0" h="1440" w="774">
                  <a:moveTo>
                    <a:pt x="774" y="0"/>
                  </a:moveTo>
                  <a:cubicBezTo>
                    <a:pt x="312" y="240"/>
                    <a:pt x="0" y="1034"/>
                    <a:pt x="411" y="1440"/>
                  </a:cubicBezTo>
                </a:path>
              </a:pathLst>
            </a:custGeom>
            <a:noFill/>
            <a:ln cap="flat" cmpd="sng" w="9525">
              <a:solidFill>
                <a:schemeClr val="dk1">
                  <a:alpha val="14901"/>
                </a:schemeClr>
              </a:solidFill>
              <a:prstDash val="dash"/>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662" name="Google Shape;662;p33"/>
            <p:cNvSpPr/>
            <p:nvPr/>
          </p:nvSpPr>
          <p:spPr>
            <a:xfrm>
              <a:off x="11202988" y="9525"/>
              <a:ext cx="963613" cy="366713"/>
            </a:xfrm>
            <a:custGeom>
              <a:rect b="b" l="l" r="r" t="t"/>
              <a:pathLst>
                <a:path extrusionOk="0" h="77" w="203">
                  <a:moveTo>
                    <a:pt x="203" y="77"/>
                  </a:moveTo>
                  <a:cubicBezTo>
                    <a:pt x="138" y="46"/>
                    <a:pt x="68" y="21"/>
                    <a:pt x="0" y="0"/>
                  </a:cubicBezTo>
                </a:path>
              </a:pathLst>
            </a:custGeom>
            <a:noFill/>
            <a:ln cap="flat" cmpd="sng" w="9525">
              <a:solidFill>
                <a:schemeClr val="dk1">
                  <a:alpha val="14901"/>
                </a:schemeClr>
              </a:solidFill>
              <a:prstDash val="dash"/>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663" name="Google Shape;663;p33"/>
            <p:cNvSpPr/>
            <p:nvPr/>
          </p:nvSpPr>
          <p:spPr>
            <a:xfrm>
              <a:off x="10494963" y="5275263"/>
              <a:ext cx="1666875" cy="1577975"/>
            </a:xfrm>
            <a:custGeom>
              <a:rect b="b" l="l" r="r" t="t"/>
              <a:pathLst>
                <a:path extrusionOk="0" h="332" w="351">
                  <a:moveTo>
                    <a:pt x="0" y="332"/>
                  </a:moveTo>
                  <a:cubicBezTo>
                    <a:pt x="125" y="232"/>
                    <a:pt x="245" y="121"/>
                    <a:pt x="351" y="0"/>
                  </a:cubicBezTo>
                </a:path>
              </a:pathLst>
            </a:custGeom>
            <a:noFill/>
            <a:ln cap="flat" cmpd="sng" w="9525">
              <a:solidFill>
                <a:schemeClr val="dk1">
                  <a:alpha val="14901"/>
                </a:schemeClr>
              </a:solidFill>
              <a:prstDash val="dash"/>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664" name="Google Shape;664;p33"/>
            <p:cNvSpPr/>
            <p:nvPr/>
          </p:nvSpPr>
          <p:spPr>
            <a:xfrm>
              <a:off x="1001713" y="0"/>
              <a:ext cx="3621088" cy="6843713"/>
            </a:xfrm>
            <a:custGeom>
              <a:rect b="b" l="l" r="r" t="t"/>
              <a:pathLst>
                <a:path extrusionOk="0" h="1440" w="762">
                  <a:moveTo>
                    <a:pt x="762" y="0"/>
                  </a:moveTo>
                  <a:cubicBezTo>
                    <a:pt x="308" y="245"/>
                    <a:pt x="0" y="1033"/>
                    <a:pt x="403" y="1440"/>
                  </a:cubicBezTo>
                </a:path>
              </a:pathLst>
            </a:custGeom>
            <a:noFill/>
            <a:ln cap="flat" cmpd="sng" w="9525">
              <a:solidFill>
                <a:schemeClr val="dk1">
                  <a:alpha val="14901"/>
                </a:schemeClr>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665" name="Google Shape;665;p33"/>
            <p:cNvSpPr/>
            <p:nvPr/>
          </p:nvSpPr>
          <p:spPr>
            <a:xfrm>
              <a:off x="11501438" y="9525"/>
              <a:ext cx="665163" cy="257175"/>
            </a:xfrm>
            <a:custGeom>
              <a:rect b="b" l="l" r="r" t="t"/>
              <a:pathLst>
                <a:path extrusionOk="0" h="54" w="140">
                  <a:moveTo>
                    <a:pt x="140" y="54"/>
                  </a:moveTo>
                  <a:cubicBezTo>
                    <a:pt x="95" y="34"/>
                    <a:pt x="48" y="16"/>
                    <a:pt x="0" y="0"/>
                  </a:cubicBezTo>
                </a:path>
              </a:pathLst>
            </a:custGeom>
            <a:noFill/>
            <a:ln cap="flat" cmpd="sng" w="9525">
              <a:solidFill>
                <a:schemeClr val="dk1">
                  <a:alpha val="14901"/>
                </a:schemeClr>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666" name="Google Shape;666;p33"/>
            <p:cNvSpPr/>
            <p:nvPr/>
          </p:nvSpPr>
          <p:spPr>
            <a:xfrm>
              <a:off x="10641013" y="5408613"/>
              <a:ext cx="1525588" cy="1435100"/>
            </a:xfrm>
            <a:custGeom>
              <a:rect b="b" l="l" r="r" t="t"/>
              <a:pathLst>
                <a:path extrusionOk="0" h="302" w="321">
                  <a:moveTo>
                    <a:pt x="0" y="302"/>
                  </a:moveTo>
                  <a:cubicBezTo>
                    <a:pt x="114" y="210"/>
                    <a:pt x="223" y="109"/>
                    <a:pt x="321" y="0"/>
                  </a:cubicBezTo>
                </a:path>
              </a:pathLst>
            </a:custGeom>
            <a:noFill/>
            <a:ln cap="flat" cmpd="sng" w="9525">
              <a:solidFill>
                <a:schemeClr val="dk1">
                  <a:alpha val="14901"/>
                </a:schemeClr>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667" name="Google Shape;667;p33"/>
            <p:cNvSpPr/>
            <p:nvPr/>
          </p:nvSpPr>
          <p:spPr>
            <a:xfrm>
              <a:off x="1001713" y="0"/>
              <a:ext cx="3244850" cy="6843713"/>
            </a:xfrm>
            <a:custGeom>
              <a:rect b="b" l="l" r="r" t="t"/>
              <a:pathLst>
                <a:path extrusionOk="0" h="1440" w="683">
                  <a:moveTo>
                    <a:pt x="683" y="0"/>
                  </a:moveTo>
                  <a:cubicBezTo>
                    <a:pt x="258" y="256"/>
                    <a:pt x="0" y="1041"/>
                    <a:pt x="355" y="1440"/>
                  </a:cubicBezTo>
                </a:path>
              </a:pathLst>
            </a:custGeom>
            <a:noFill/>
            <a:ln cap="flat" cmpd="sng" w="9525">
              <a:solidFill>
                <a:schemeClr val="dk1">
                  <a:alpha val="14901"/>
                </a:schemeClr>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668" name="Google Shape;668;p33"/>
            <p:cNvSpPr/>
            <p:nvPr/>
          </p:nvSpPr>
          <p:spPr>
            <a:xfrm>
              <a:off x="10802938" y="5518150"/>
              <a:ext cx="1363663" cy="1325563"/>
            </a:xfrm>
            <a:custGeom>
              <a:rect b="b" l="l" r="r" t="t"/>
              <a:pathLst>
                <a:path extrusionOk="0" h="279" w="287">
                  <a:moveTo>
                    <a:pt x="0" y="279"/>
                  </a:moveTo>
                  <a:cubicBezTo>
                    <a:pt x="101" y="193"/>
                    <a:pt x="198" y="100"/>
                    <a:pt x="287" y="0"/>
                  </a:cubicBezTo>
                </a:path>
              </a:pathLst>
            </a:custGeom>
            <a:noFill/>
            <a:ln cap="flat" cmpd="sng" w="9525">
              <a:solidFill>
                <a:schemeClr val="dk1">
                  <a:alpha val="14901"/>
                </a:schemeClr>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669" name="Google Shape;669;p33"/>
            <p:cNvSpPr/>
            <p:nvPr/>
          </p:nvSpPr>
          <p:spPr>
            <a:xfrm>
              <a:off x="889000" y="0"/>
              <a:ext cx="3230563" cy="6843713"/>
            </a:xfrm>
            <a:custGeom>
              <a:rect b="b" l="l" r="r" t="t"/>
              <a:pathLst>
                <a:path extrusionOk="0" h="1440" w="680">
                  <a:moveTo>
                    <a:pt x="680" y="0"/>
                  </a:moveTo>
                  <a:cubicBezTo>
                    <a:pt x="257" y="265"/>
                    <a:pt x="0" y="1026"/>
                    <a:pt x="337" y="1440"/>
                  </a:cubicBezTo>
                </a:path>
              </a:pathLst>
            </a:custGeom>
            <a:noFill/>
            <a:ln cap="flat" cmpd="sng" w="9525">
              <a:solidFill>
                <a:schemeClr val="dk1">
                  <a:alpha val="14901"/>
                </a:schemeClr>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670" name="Google Shape;670;p33"/>
            <p:cNvSpPr/>
            <p:nvPr/>
          </p:nvSpPr>
          <p:spPr>
            <a:xfrm>
              <a:off x="10979150" y="5694363"/>
              <a:ext cx="1187450" cy="1149350"/>
            </a:xfrm>
            <a:custGeom>
              <a:rect b="b" l="l" r="r" t="t"/>
              <a:pathLst>
                <a:path extrusionOk="0" h="242" w="250">
                  <a:moveTo>
                    <a:pt x="0" y="242"/>
                  </a:moveTo>
                  <a:cubicBezTo>
                    <a:pt x="88" y="166"/>
                    <a:pt x="172" y="85"/>
                    <a:pt x="250" y="0"/>
                  </a:cubicBezTo>
                </a:path>
              </a:pathLst>
            </a:custGeom>
            <a:noFill/>
            <a:ln cap="flat" cmpd="sng" w="9525">
              <a:solidFill>
                <a:schemeClr val="dk1">
                  <a:alpha val="14901"/>
                </a:schemeClr>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671" name="Google Shape;671;p33"/>
            <p:cNvSpPr/>
            <p:nvPr/>
          </p:nvSpPr>
          <p:spPr>
            <a:xfrm>
              <a:off x="484188" y="0"/>
              <a:ext cx="3421063" cy="6843713"/>
            </a:xfrm>
            <a:custGeom>
              <a:rect b="b" l="l" r="r" t="t"/>
              <a:pathLst>
                <a:path extrusionOk="0" h="1440" w="720">
                  <a:moveTo>
                    <a:pt x="720" y="0"/>
                  </a:moveTo>
                  <a:cubicBezTo>
                    <a:pt x="316" y="282"/>
                    <a:pt x="0" y="1018"/>
                    <a:pt x="362" y="1440"/>
                  </a:cubicBezTo>
                </a:path>
              </a:pathLst>
            </a:custGeom>
            <a:noFill/>
            <a:ln cap="flat" cmpd="sng" w="9525">
              <a:solidFill>
                <a:schemeClr val="dk1">
                  <a:alpha val="14901"/>
                </a:schemeClr>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672" name="Google Shape;672;p33"/>
            <p:cNvSpPr/>
            <p:nvPr/>
          </p:nvSpPr>
          <p:spPr>
            <a:xfrm>
              <a:off x="11287125" y="6049963"/>
              <a:ext cx="879475" cy="793750"/>
            </a:xfrm>
            <a:custGeom>
              <a:rect b="b" l="l" r="r" t="t"/>
              <a:pathLst>
                <a:path extrusionOk="0" h="167" w="185">
                  <a:moveTo>
                    <a:pt x="0" y="167"/>
                  </a:moveTo>
                  <a:cubicBezTo>
                    <a:pt x="63" y="114"/>
                    <a:pt x="125" y="58"/>
                    <a:pt x="185" y="0"/>
                  </a:cubicBezTo>
                </a:path>
              </a:pathLst>
            </a:custGeom>
            <a:noFill/>
            <a:ln cap="flat" cmpd="sng" w="9525">
              <a:solidFill>
                <a:schemeClr val="dk1">
                  <a:alpha val="14901"/>
                </a:schemeClr>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673" name="Google Shape;673;p33"/>
            <p:cNvSpPr/>
            <p:nvPr/>
          </p:nvSpPr>
          <p:spPr>
            <a:xfrm>
              <a:off x="598488" y="0"/>
              <a:ext cx="2717800" cy="6843713"/>
            </a:xfrm>
            <a:custGeom>
              <a:rect b="b" l="l" r="r" t="t"/>
              <a:pathLst>
                <a:path extrusionOk="0" h="1440" w="572">
                  <a:moveTo>
                    <a:pt x="572" y="0"/>
                  </a:moveTo>
                  <a:cubicBezTo>
                    <a:pt x="213" y="320"/>
                    <a:pt x="0" y="979"/>
                    <a:pt x="164" y="1440"/>
                  </a:cubicBezTo>
                </a:path>
              </a:pathLst>
            </a:custGeom>
            <a:noFill/>
            <a:ln cap="flat" cmpd="sng" w="12700">
              <a:solidFill>
                <a:schemeClr val="dk1">
                  <a:alpha val="14901"/>
                </a:schemeClr>
              </a:solidFill>
              <a:prstDash val="dashDot"/>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674" name="Google Shape;674;p33"/>
            <p:cNvSpPr/>
            <p:nvPr/>
          </p:nvSpPr>
          <p:spPr>
            <a:xfrm>
              <a:off x="261938" y="0"/>
              <a:ext cx="2944813" cy="6843713"/>
            </a:xfrm>
            <a:custGeom>
              <a:rect b="b" l="l" r="r" t="t"/>
              <a:pathLst>
                <a:path extrusionOk="0" h="1440" w="620">
                  <a:moveTo>
                    <a:pt x="620" y="0"/>
                  </a:moveTo>
                  <a:cubicBezTo>
                    <a:pt x="248" y="325"/>
                    <a:pt x="0" y="960"/>
                    <a:pt x="186" y="1440"/>
                  </a:cubicBezTo>
                </a:path>
              </a:pathLst>
            </a:custGeom>
            <a:noFill/>
            <a:ln cap="flat" cmpd="sng" w="9525">
              <a:solidFill>
                <a:schemeClr val="dk1">
                  <a:alpha val="14901"/>
                </a:schemeClr>
              </a:solidFill>
              <a:prstDash val="lgDash"/>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675" name="Google Shape;675;p33"/>
            <p:cNvSpPr/>
            <p:nvPr/>
          </p:nvSpPr>
          <p:spPr>
            <a:xfrm>
              <a:off x="-417513" y="0"/>
              <a:ext cx="2403475" cy="6843713"/>
            </a:xfrm>
            <a:custGeom>
              <a:rect b="b" l="l" r="r" t="t"/>
              <a:pathLst>
                <a:path extrusionOk="0" h="1440" w="506">
                  <a:moveTo>
                    <a:pt x="506" y="0"/>
                  </a:moveTo>
                  <a:cubicBezTo>
                    <a:pt x="109" y="356"/>
                    <a:pt x="0" y="943"/>
                    <a:pt x="171" y="1440"/>
                  </a:cubicBezTo>
                </a:path>
              </a:pathLst>
            </a:custGeom>
            <a:noFill/>
            <a:ln cap="flat" cmpd="sng" w="9525">
              <a:solidFill>
                <a:schemeClr val="dk1">
                  <a:alpha val="14901"/>
                </a:schemeClr>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676" name="Google Shape;676;p33"/>
            <p:cNvSpPr/>
            <p:nvPr/>
          </p:nvSpPr>
          <p:spPr>
            <a:xfrm>
              <a:off x="14288" y="9525"/>
              <a:ext cx="1771650" cy="3198813"/>
            </a:xfrm>
            <a:custGeom>
              <a:rect b="b" l="l" r="r" t="t"/>
              <a:pathLst>
                <a:path extrusionOk="0" h="673" w="373">
                  <a:moveTo>
                    <a:pt x="373" y="0"/>
                  </a:moveTo>
                  <a:cubicBezTo>
                    <a:pt x="175" y="183"/>
                    <a:pt x="51" y="409"/>
                    <a:pt x="0" y="673"/>
                  </a:cubicBezTo>
                </a:path>
              </a:pathLst>
            </a:custGeom>
            <a:noFill/>
            <a:ln cap="flat" cmpd="sng" w="9525">
              <a:solidFill>
                <a:schemeClr val="dk1">
                  <a:alpha val="14901"/>
                </a:schemeClr>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677" name="Google Shape;677;p33"/>
            <p:cNvSpPr/>
            <p:nvPr/>
          </p:nvSpPr>
          <p:spPr>
            <a:xfrm>
              <a:off x="4763" y="6016625"/>
              <a:ext cx="214313" cy="827088"/>
            </a:xfrm>
            <a:custGeom>
              <a:rect b="b" l="l" r="r" t="t"/>
              <a:pathLst>
                <a:path extrusionOk="0" h="174" w="45">
                  <a:moveTo>
                    <a:pt x="0" y="0"/>
                  </a:moveTo>
                  <a:cubicBezTo>
                    <a:pt x="11" y="59"/>
                    <a:pt x="26" y="118"/>
                    <a:pt x="45" y="174"/>
                  </a:cubicBezTo>
                </a:path>
              </a:pathLst>
            </a:custGeom>
            <a:noFill/>
            <a:ln cap="flat" cmpd="sng" w="9525">
              <a:solidFill>
                <a:schemeClr val="dk1">
                  <a:alpha val="14901"/>
                </a:schemeClr>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678" name="Google Shape;678;p33"/>
            <p:cNvSpPr/>
            <p:nvPr/>
          </p:nvSpPr>
          <p:spPr>
            <a:xfrm>
              <a:off x="14288" y="0"/>
              <a:ext cx="1562100" cy="2228850"/>
            </a:xfrm>
            <a:custGeom>
              <a:rect b="b" l="l" r="r" t="t"/>
              <a:pathLst>
                <a:path extrusionOk="0" h="469" w="329">
                  <a:moveTo>
                    <a:pt x="329" y="0"/>
                  </a:moveTo>
                  <a:cubicBezTo>
                    <a:pt x="189" y="133"/>
                    <a:pt x="69" y="288"/>
                    <a:pt x="0" y="469"/>
                  </a:cubicBezTo>
                </a:path>
              </a:pathLst>
            </a:custGeom>
            <a:noFill/>
            <a:ln cap="flat" cmpd="sng" w="9525">
              <a:solidFill>
                <a:schemeClr val="dk1">
                  <a:alpha val="14901"/>
                </a:schemeClr>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grpSp>
      <p:sp>
        <p:nvSpPr>
          <p:cNvPr id="679" name="Google Shape;679;p33"/>
          <p:cNvSpPr txBox="1"/>
          <p:nvPr>
            <p:ph type="title"/>
          </p:nvPr>
        </p:nvSpPr>
        <p:spPr>
          <a:xfrm>
            <a:off x="1319465" y="599161"/>
            <a:ext cx="6505070" cy="786709"/>
          </a:xfrm>
          <a:prstGeom prst="rect">
            <a:avLst/>
          </a:prstGeom>
          <a:noFill/>
          <a:ln>
            <a:noFill/>
          </a:ln>
        </p:spPr>
        <p:txBody>
          <a:bodyPr anchorCtr="0" anchor="ctr" bIns="171450" lIns="171450" spcFirstLastPara="1" rIns="171450" wrap="square" tIns="171450">
            <a:noAutofit/>
          </a:bodyPr>
          <a:lstStyle/>
          <a:p>
            <a:pPr indent="0" lvl="0" marL="0" rtl="0" algn="ctr">
              <a:lnSpc>
                <a:spcPct val="85000"/>
              </a:lnSpc>
              <a:spcBef>
                <a:spcPts val="0"/>
              </a:spcBef>
              <a:spcAft>
                <a:spcPts val="0"/>
              </a:spcAft>
              <a:buClr>
                <a:schemeClr val="dk1"/>
              </a:buClr>
              <a:buSzPts val="3000"/>
              <a:buFont typeface="Calibri"/>
              <a:buNone/>
            </a:pPr>
            <a:r>
              <a:rPr lang="en" sz="3200">
                <a:solidFill>
                  <a:schemeClr val="dk1"/>
                </a:solidFill>
              </a:rPr>
              <a:t>Add tools to your toolbelt by…</a:t>
            </a:r>
            <a:endParaRPr sz="3200"/>
          </a:p>
        </p:txBody>
      </p:sp>
      <p:grpSp>
        <p:nvGrpSpPr>
          <p:cNvPr id="680" name="Google Shape;680;p33"/>
          <p:cNvGrpSpPr/>
          <p:nvPr/>
        </p:nvGrpSpPr>
        <p:grpSpPr>
          <a:xfrm>
            <a:off x="613872" y="1602562"/>
            <a:ext cx="7916256" cy="2912939"/>
            <a:chOff x="10774" y="145774"/>
            <a:chExt cx="10555008" cy="3883919"/>
          </a:xfrm>
        </p:grpSpPr>
        <p:sp>
          <p:nvSpPr>
            <p:cNvPr id="681" name="Google Shape;681;p33"/>
            <p:cNvSpPr/>
            <p:nvPr/>
          </p:nvSpPr>
          <p:spPr>
            <a:xfrm>
              <a:off x="10774" y="145774"/>
              <a:ext cx="3446406" cy="1033922"/>
            </a:xfrm>
            <a:prstGeom prst="rect">
              <a:avLst/>
            </a:prstGeom>
            <a:solidFill>
              <a:srgbClr val="FA7714"/>
            </a:solidFill>
            <a:ln cap="flat" cmpd="sng" w="15875">
              <a:solidFill>
                <a:srgbClr val="FA7714"/>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682" name="Google Shape;682;p33"/>
            <p:cNvSpPr txBox="1"/>
            <p:nvPr/>
          </p:nvSpPr>
          <p:spPr>
            <a:xfrm>
              <a:off x="10774" y="145774"/>
              <a:ext cx="3446406" cy="1033922"/>
            </a:xfrm>
            <a:prstGeom prst="rect">
              <a:avLst/>
            </a:prstGeom>
            <a:noFill/>
            <a:ln>
              <a:noFill/>
            </a:ln>
          </p:spPr>
          <p:txBody>
            <a:bodyPr anchorCtr="0" anchor="ctr" bIns="204250" lIns="204250" spcFirstLastPara="1" rIns="204250" wrap="square" tIns="204250">
              <a:noAutofit/>
            </a:bodyPr>
            <a:lstStyle/>
            <a:p>
              <a:pPr indent="0" lvl="0" marL="0" marR="0" rtl="0" algn="ctr">
                <a:lnSpc>
                  <a:spcPct val="90000"/>
                </a:lnSpc>
                <a:spcBef>
                  <a:spcPts val="0"/>
                </a:spcBef>
                <a:spcAft>
                  <a:spcPts val="0"/>
                </a:spcAft>
                <a:buClr>
                  <a:schemeClr val="lt1"/>
                </a:buClr>
                <a:buSzPts val="2700"/>
                <a:buFont typeface="Rockwell"/>
                <a:buNone/>
              </a:pPr>
              <a:r>
                <a:rPr lang="en" sz="2700">
                  <a:solidFill>
                    <a:schemeClr val="lt1"/>
                  </a:solidFill>
                  <a:latin typeface="Rockwell"/>
                  <a:ea typeface="Rockwell"/>
                  <a:cs typeface="Rockwell"/>
                  <a:sym typeface="Rockwell"/>
                </a:rPr>
                <a:t>Offer up</a:t>
              </a:r>
              <a:endParaRPr sz="1100"/>
            </a:p>
          </p:txBody>
        </p:sp>
        <p:sp>
          <p:nvSpPr>
            <p:cNvPr id="683" name="Google Shape;683;p33"/>
            <p:cNvSpPr/>
            <p:nvPr/>
          </p:nvSpPr>
          <p:spPr>
            <a:xfrm>
              <a:off x="10774" y="1179696"/>
              <a:ext cx="3446406" cy="2849997"/>
            </a:xfrm>
            <a:prstGeom prst="rect">
              <a:avLst/>
            </a:prstGeom>
            <a:solidFill>
              <a:srgbClr val="FED3C8">
                <a:alpha val="89803"/>
              </a:srgbClr>
            </a:solidFill>
            <a:ln cap="flat" cmpd="sng" w="15875">
              <a:solidFill>
                <a:srgbClr val="FED3C8">
                  <a:alpha val="89803"/>
                </a:srgbClr>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684" name="Google Shape;684;p33"/>
            <p:cNvSpPr txBox="1"/>
            <p:nvPr/>
          </p:nvSpPr>
          <p:spPr>
            <a:xfrm>
              <a:off x="10774" y="1179696"/>
              <a:ext cx="3446406" cy="2849997"/>
            </a:xfrm>
            <a:prstGeom prst="rect">
              <a:avLst/>
            </a:prstGeom>
            <a:noFill/>
            <a:ln>
              <a:noFill/>
            </a:ln>
          </p:spPr>
          <p:txBody>
            <a:bodyPr anchorCtr="0" anchor="t" bIns="255325" lIns="255325" spcFirstLastPara="1" rIns="255325" wrap="square" tIns="255325">
              <a:noAutofit/>
            </a:bodyPr>
            <a:lstStyle/>
            <a:p>
              <a:pPr indent="0" lvl="0" marL="0" marR="0" rtl="0" algn="l">
                <a:lnSpc>
                  <a:spcPct val="90000"/>
                </a:lnSpc>
                <a:spcBef>
                  <a:spcPts val="0"/>
                </a:spcBef>
                <a:spcAft>
                  <a:spcPts val="0"/>
                </a:spcAft>
                <a:buClr>
                  <a:schemeClr val="dk1"/>
                </a:buClr>
                <a:buSzPts val="1700"/>
                <a:buFont typeface="Rockwell"/>
                <a:buNone/>
              </a:pPr>
              <a:r>
                <a:rPr lang="en" sz="1700">
                  <a:solidFill>
                    <a:schemeClr val="dk1"/>
                  </a:solidFill>
                  <a:latin typeface="Rockwell"/>
                  <a:ea typeface="Rockwell"/>
                  <a:cs typeface="Rockwell"/>
                  <a:sym typeface="Rockwell"/>
                </a:rPr>
                <a:t>Offer up one piece of praise every five minutes. And don’t always pick the same three kids!</a:t>
              </a:r>
              <a:endParaRPr sz="1100"/>
            </a:p>
          </p:txBody>
        </p:sp>
        <p:sp>
          <p:nvSpPr>
            <p:cNvPr id="685" name="Google Shape;685;p33"/>
            <p:cNvSpPr/>
            <p:nvPr/>
          </p:nvSpPr>
          <p:spPr>
            <a:xfrm>
              <a:off x="3565075" y="145774"/>
              <a:ext cx="3446406" cy="1033922"/>
            </a:xfrm>
            <a:prstGeom prst="rect">
              <a:avLst/>
            </a:prstGeom>
            <a:solidFill>
              <a:srgbClr val="DCB529"/>
            </a:solidFill>
            <a:ln cap="flat" cmpd="sng" w="15875">
              <a:solidFill>
                <a:srgbClr val="DCB529"/>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686" name="Google Shape;686;p33"/>
            <p:cNvSpPr txBox="1"/>
            <p:nvPr/>
          </p:nvSpPr>
          <p:spPr>
            <a:xfrm>
              <a:off x="3565075" y="145774"/>
              <a:ext cx="3446406" cy="1033922"/>
            </a:xfrm>
            <a:prstGeom prst="rect">
              <a:avLst/>
            </a:prstGeom>
            <a:noFill/>
            <a:ln>
              <a:noFill/>
            </a:ln>
          </p:spPr>
          <p:txBody>
            <a:bodyPr anchorCtr="0" anchor="ctr" bIns="204250" lIns="204250" spcFirstLastPara="1" rIns="204250" wrap="square" tIns="204250">
              <a:noAutofit/>
            </a:bodyPr>
            <a:lstStyle/>
            <a:p>
              <a:pPr indent="0" lvl="0" marL="0" marR="0" rtl="0" algn="ctr">
                <a:lnSpc>
                  <a:spcPct val="90000"/>
                </a:lnSpc>
                <a:spcBef>
                  <a:spcPts val="0"/>
                </a:spcBef>
                <a:spcAft>
                  <a:spcPts val="0"/>
                </a:spcAft>
                <a:buClr>
                  <a:schemeClr val="lt1"/>
                </a:buClr>
                <a:buSzPts val="2700"/>
                <a:buFont typeface="Rockwell"/>
                <a:buNone/>
              </a:pPr>
              <a:r>
                <a:rPr lang="en" sz="2700">
                  <a:solidFill>
                    <a:schemeClr val="lt1"/>
                  </a:solidFill>
                  <a:latin typeface="Rockwell"/>
                  <a:ea typeface="Rockwell"/>
                  <a:cs typeface="Rockwell"/>
                  <a:sym typeface="Rockwell"/>
                </a:rPr>
                <a:t>Create</a:t>
              </a:r>
              <a:endParaRPr sz="1100"/>
            </a:p>
          </p:txBody>
        </p:sp>
        <p:sp>
          <p:nvSpPr>
            <p:cNvPr id="687" name="Google Shape;687;p33"/>
            <p:cNvSpPr/>
            <p:nvPr/>
          </p:nvSpPr>
          <p:spPr>
            <a:xfrm>
              <a:off x="3565075" y="1179696"/>
              <a:ext cx="3446406" cy="2849997"/>
            </a:xfrm>
            <a:prstGeom prst="rect">
              <a:avLst/>
            </a:prstGeom>
            <a:solidFill>
              <a:srgbClr val="F3E6C9">
                <a:alpha val="89803"/>
              </a:srgbClr>
            </a:solidFill>
            <a:ln cap="flat" cmpd="sng" w="15875">
              <a:solidFill>
                <a:srgbClr val="F3E6C9">
                  <a:alpha val="89803"/>
                </a:srgbClr>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688" name="Google Shape;688;p33"/>
            <p:cNvSpPr txBox="1"/>
            <p:nvPr/>
          </p:nvSpPr>
          <p:spPr>
            <a:xfrm>
              <a:off x="3565075" y="1179696"/>
              <a:ext cx="3446406" cy="2849997"/>
            </a:xfrm>
            <a:prstGeom prst="rect">
              <a:avLst/>
            </a:prstGeom>
            <a:noFill/>
            <a:ln>
              <a:noFill/>
            </a:ln>
          </p:spPr>
          <p:txBody>
            <a:bodyPr anchorCtr="0" anchor="t" bIns="255325" lIns="255325" spcFirstLastPara="1" rIns="255325" wrap="square" tIns="255325">
              <a:noAutofit/>
            </a:bodyPr>
            <a:lstStyle/>
            <a:p>
              <a:pPr indent="0" lvl="0" marL="0" marR="0" rtl="0" algn="l">
                <a:lnSpc>
                  <a:spcPct val="90000"/>
                </a:lnSpc>
                <a:spcBef>
                  <a:spcPts val="0"/>
                </a:spcBef>
                <a:spcAft>
                  <a:spcPts val="0"/>
                </a:spcAft>
                <a:buClr>
                  <a:schemeClr val="dk1"/>
                </a:buClr>
                <a:buSzPts val="1700"/>
                <a:buFont typeface="Rockwell"/>
                <a:buNone/>
              </a:pPr>
              <a:r>
                <a:rPr lang="en" sz="1700">
                  <a:solidFill>
                    <a:schemeClr val="dk1"/>
                  </a:solidFill>
                  <a:latin typeface="Rockwell"/>
                  <a:ea typeface="Rockwell"/>
                  <a:cs typeface="Rockwell"/>
                  <a:sym typeface="Rockwell"/>
                </a:rPr>
                <a:t>Create a unit that is completely based on student-interest. This is super-scary the first time you do it.</a:t>
              </a:r>
              <a:endParaRPr sz="1100"/>
            </a:p>
          </p:txBody>
        </p:sp>
        <p:sp>
          <p:nvSpPr>
            <p:cNvPr id="689" name="Google Shape;689;p33"/>
            <p:cNvSpPr/>
            <p:nvPr/>
          </p:nvSpPr>
          <p:spPr>
            <a:xfrm>
              <a:off x="7119376" y="145774"/>
              <a:ext cx="3446406" cy="1033922"/>
            </a:xfrm>
            <a:prstGeom prst="rect">
              <a:avLst/>
            </a:prstGeom>
            <a:solidFill>
              <a:srgbClr val="ADBD40"/>
            </a:solidFill>
            <a:ln cap="flat" cmpd="sng" w="15875">
              <a:solidFill>
                <a:srgbClr val="ADBD40"/>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690" name="Google Shape;690;p33"/>
            <p:cNvSpPr txBox="1"/>
            <p:nvPr/>
          </p:nvSpPr>
          <p:spPr>
            <a:xfrm>
              <a:off x="7119376" y="145774"/>
              <a:ext cx="3446406" cy="1033922"/>
            </a:xfrm>
            <a:prstGeom prst="rect">
              <a:avLst/>
            </a:prstGeom>
            <a:noFill/>
            <a:ln>
              <a:noFill/>
            </a:ln>
          </p:spPr>
          <p:txBody>
            <a:bodyPr anchorCtr="0" anchor="ctr" bIns="204250" lIns="204250" spcFirstLastPara="1" rIns="204250" wrap="square" tIns="204250">
              <a:noAutofit/>
            </a:bodyPr>
            <a:lstStyle/>
            <a:p>
              <a:pPr indent="0" lvl="0" marL="0" marR="0" rtl="0" algn="ctr">
                <a:lnSpc>
                  <a:spcPct val="90000"/>
                </a:lnSpc>
                <a:spcBef>
                  <a:spcPts val="0"/>
                </a:spcBef>
                <a:spcAft>
                  <a:spcPts val="0"/>
                </a:spcAft>
                <a:buClr>
                  <a:schemeClr val="lt1"/>
                </a:buClr>
                <a:buSzPts val="2700"/>
                <a:buFont typeface="Rockwell"/>
                <a:buNone/>
              </a:pPr>
              <a:r>
                <a:rPr lang="en" sz="2700">
                  <a:solidFill>
                    <a:schemeClr val="lt1"/>
                  </a:solidFill>
                  <a:latin typeface="Rockwell"/>
                  <a:ea typeface="Rockwell"/>
                  <a:cs typeface="Rockwell"/>
                  <a:sym typeface="Rockwell"/>
                </a:rPr>
                <a:t>Recognize</a:t>
              </a:r>
              <a:endParaRPr sz="1100"/>
            </a:p>
          </p:txBody>
        </p:sp>
        <p:sp>
          <p:nvSpPr>
            <p:cNvPr id="691" name="Google Shape;691;p33"/>
            <p:cNvSpPr/>
            <p:nvPr/>
          </p:nvSpPr>
          <p:spPr>
            <a:xfrm>
              <a:off x="7119376" y="1179696"/>
              <a:ext cx="3446406" cy="2849997"/>
            </a:xfrm>
            <a:prstGeom prst="rect">
              <a:avLst/>
            </a:prstGeom>
            <a:solidFill>
              <a:srgbClr val="E1E6CC">
                <a:alpha val="89803"/>
              </a:srgbClr>
            </a:solidFill>
            <a:ln cap="flat" cmpd="sng" w="15875">
              <a:solidFill>
                <a:srgbClr val="E1E6CC">
                  <a:alpha val="89803"/>
                </a:srgbClr>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692" name="Google Shape;692;p33"/>
            <p:cNvSpPr txBox="1"/>
            <p:nvPr/>
          </p:nvSpPr>
          <p:spPr>
            <a:xfrm>
              <a:off x="7119376" y="1179696"/>
              <a:ext cx="3446406" cy="2849997"/>
            </a:xfrm>
            <a:prstGeom prst="rect">
              <a:avLst/>
            </a:prstGeom>
            <a:noFill/>
            <a:ln>
              <a:noFill/>
            </a:ln>
          </p:spPr>
          <p:txBody>
            <a:bodyPr anchorCtr="0" anchor="t" bIns="255325" lIns="255325" spcFirstLastPara="1" rIns="255325" wrap="square" tIns="255325">
              <a:noAutofit/>
            </a:bodyPr>
            <a:lstStyle/>
            <a:p>
              <a:pPr indent="0" lvl="0" marL="0" marR="0" rtl="0" algn="l">
                <a:lnSpc>
                  <a:spcPct val="90000"/>
                </a:lnSpc>
                <a:spcBef>
                  <a:spcPts val="0"/>
                </a:spcBef>
                <a:spcAft>
                  <a:spcPts val="0"/>
                </a:spcAft>
                <a:buClr>
                  <a:schemeClr val="dk1"/>
                </a:buClr>
                <a:buSzPts val="1700"/>
                <a:buFont typeface="Rockwell"/>
                <a:buNone/>
              </a:pPr>
              <a:r>
                <a:rPr lang="en" sz="1700">
                  <a:solidFill>
                    <a:schemeClr val="dk1"/>
                  </a:solidFill>
                  <a:latin typeface="Rockwell"/>
                  <a:ea typeface="Rockwell"/>
                  <a:cs typeface="Rockwell"/>
                  <a:sym typeface="Rockwell"/>
                </a:rPr>
                <a:t>Positively recognize three students a day for non-academic reasons. It’s even better if you do this outside of your classroom.</a:t>
              </a:r>
              <a:endParaRPr sz="1100"/>
            </a:p>
          </p:txBody>
        </p: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97" name="Shape 697"/>
        <p:cNvGrpSpPr/>
        <p:nvPr/>
      </p:nvGrpSpPr>
      <p:grpSpPr>
        <a:xfrm>
          <a:off x="0" y="0"/>
          <a:ext cx="0" cy="0"/>
          <a:chOff x="0" y="0"/>
          <a:chExt cx="0" cy="0"/>
        </a:xfrm>
      </p:grpSpPr>
      <p:grpSp>
        <p:nvGrpSpPr>
          <p:cNvPr id="698" name="Google Shape;698;p34"/>
          <p:cNvGrpSpPr/>
          <p:nvPr/>
        </p:nvGrpSpPr>
        <p:grpSpPr>
          <a:xfrm>
            <a:off x="-247255" y="-44532"/>
            <a:ext cx="9386888" cy="5192849"/>
            <a:chOff x="-329674" y="-51881"/>
            <a:chExt cx="12515851" cy="6923798"/>
          </a:xfrm>
        </p:grpSpPr>
        <p:sp>
          <p:nvSpPr>
            <p:cNvPr id="699" name="Google Shape;699;p34"/>
            <p:cNvSpPr/>
            <p:nvPr/>
          </p:nvSpPr>
          <p:spPr>
            <a:xfrm>
              <a:off x="-329674" y="1298404"/>
              <a:ext cx="9702800" cy="5573512"/>
            </a:xfrm>
            <a:custGeom>
              <a:rect b="b" l="l" r="r" t="t"/>
              <a:pathLst>
                <a:path extrusionOk="0" h="1169" w="2038">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700" name="Google Shape;700;p34"/>
            <p:cNvSpPr/>
            <p:nvPr/>
          </p:nvSpPr>
          <p:spPr>
            <a:xfrm>
              <a:off x="670451" y="2018236"/>
              <a:ext cx="7373938" cy="4848892"/>
            </a:xfrm>
            <a:custGeom>
              <a:rect b="b" l="l" r="r" t="t"/>
              <a:pathLst>
                <a:path extrusionOk="0" h="1017" w="1549">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701" name="Google Shape;701;p34"/>
            <p:cNvSpPr/>
            <p:nvPr/>
          </p:nvSpPr>
          <p:spPr>
            <a:xfrm>
              <a:off x="251351" y="1788400"/>
              <a:ext cx="8035925" cy="5083516"/>
            </a:xfrm>
            <a:custGeom>
              <a:rect b="b" l="l" r="r" t="t"/>
              <a:pathLst>
                <a:path extrusionOk="0" h="1066" w="1688">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cap="flat" cmpd="sng" w="9525">
              <a:solidFill>
                <a:schemeClr val="dk1">
                  <a:alpha val="20000"/>
                </a:schemeClr>
              </a:solidFill>
              <a:prstDash val="dash"/>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702" name="Google Shape;702;p34"/>
            <p:cNvSpPr/>
            <p:nvPr/>
          </p:nvSpPr>
          <p:spPr>
            <a:xfrm>
              <a:off x="-1061" y="549842"/>
              <a:ext cx="10334625" cy="6322075"/>
            </a:xfrm>
            <a:custGeom>
              <a:rect b="b" l="l" r="r" t="t"/>
              <a:pathLst>
                <a:path extrusionOk="0" h="1326" w="2171">
                  <a:moveTo>
                    <a:pt x="1873" y="1326"/>
                  </a:moveTo>
                  <a:cubicBezTo>
                    <a:pt x="2171" y="1045"/>
                    <a:pt x="1825" y="678"/>
                    <a:pt x="1609" y="473"/>
                  </a:cubicBezTo>
                  <a:cubicBezTo>
                    <a:pt x="1406" y="281"/>
                    <a:pt x="1159" y="116"/>
                    <a:pt x="880" y="63"/>
                  </a:cubicBezTo>
                  <a:cubicBezTo>
                    <a:pt x="545" y="0"/>
                    <a:pt x="214" y="161"/>
                    <a:pt x="0" y="423"/>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703" name="Google Shape;703;p34"/>
            <p:cNvSpPr/>
            <p:nvPr/>
          </p:nvSpPr>
          <p:spPr>
            <a:xfrm>
              <a:off x="3701" y="6186246"/>
              <a:ext cx="504825" cy="681527"/>
            </a:xfrm>
            <a:custGeom>
              <a:rect b="b" l="l" r="r" t="t"/>
              <a:pathLst>
                <a:path extrusionOk="0" h="143" w="106">
                  <a:moveTo>
                    <a:pt x="0" y="0"/>
                  </a:moveTo>
                  <a:cubicBezTo>
                    <a:pt x="35" y="54"/>
                    <a:pt x="70" y="101"/>
                    <a:pt x="106" y="143"/>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704" name="Google Shape;704;p34"/>
            <p:cNvSpPr/>
            <p:nvPr/>
          </p:nvSpPr>
          <p:spPr>
            <a:xfrm>
              <a:off x="-1061" y="-51881"/>
              <a:ext cx="11091863" cy="6923796"/>
            </a:xfrm>
            <a:custGeom>
              <a:rect b="b" l="l" r="r" t="t"/>
              <a:pathLst>
                <a:path extrusionOk="0" h="1452" w="2330">
                  <a:moveTo>
                    <a:pt x="2046" y="1452"/>
                  </a:moveTo>
                  <a:cubicBezTo>
                    <a:pt x="2330" y="1153"/>
                    <a:pt x="2049" y="821"/>
                    <a:pt x="1813" y="601"/>
                  </a:cubicBezTo>
                  <a:cubicBezTo>
                    <a:pt x="1569" y="375"/>
                    <a:pt x="1282" y="179"/>
                    <a:pt x="956" y="97"/>
                  </a:cubicBezTo>
                  <a:cubicBezTo>
                    <a:pt x="572" y="0"/>
                    <a:pt x="292" y="101"/>
                    <a:pt x="0" y="366"/>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705" name="Google Shape;705;p34"/>
            <p:cNvSpPr/>
            <p:nvPr/>
          </p:nvSpPr>
          <p:spPr>
            <a:xfrm>
              <a:off x="5426601" y="5579"/>
              <a:ext cx="5788025" cy="6847184"/>
            </a:xfrm>
            <a:custGeom>
              <a:rect b="b" l="l" r="r" t="t"/>
              <a:pathLst>
                <a:path extrusionOk="0" h="1436" w="1216">
                  <a:moveTo>
                    <a:pt x="1094" y="1436"/>
                  </a:moveTo>
                  <a:cubicBezTo>
                    <a:pt x="1216" y="1114"/>
                    <a:pt x="904" y="770"/>
                    <a:pt x="709" y="551"/>
                  </a:cubicBezTo>
                  <a:cubicBezTo>
                    <a:pt x="509" y="327"/>
                    <a:pt x="274" y="127"/>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706" name="Google Shape;706;p34"/>
            <p:cNvSpPr/>
            <p:nvPr/>
          </p:nvSpPr>
          <p:spPr>
            <a:xfrm>
              <a:off x="-1061" y="5579"/>
              <a:ext cx="1057275" cy="614491"/>
            </a:xfrm>
            <a:custGeom>
              <a:rect b="b" l="l" r="r" t="t"/>
              <a:pathLst>
                <a:path extrusionOk="0" h="129" w="222">
                  <a:moveTo>
                    <a:pt x="222" y="0"/>
                  </a:moveTo>
                  <a:cubicBezTo>
                    <a:pt x="152" y="35"/>
                    <a:pt x="76" y="78"/>
                    <a:pt x="0" y="129"/>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707" name="Google Shape;707;p34"/>
            <p:cNvSpPr/>
            <p:nvPr/>
          </p:nvSpPr>
          <p:spPr>
            <a:xfrm>
              <a:off x="5821889" y="5579"/>
              <a:ext cx="5588000" cy="6866337"/>
            </a:xfrm>
            <a:custGeom>
              <a:rect b="b" l="l" r="r" t="t"/>
              <a:pathLst>
                <a:path extrusionOk="0" h="1440" w="1174">
                  <a:moveTo>
                    <a:pt x="1067" y="1440"/>
                  </a:moveTo>
                  <a:cubicBezTo>
                    <a:pt x="1174" y="1124"/>
                    <a:pt x="887" y="797"/>
                    <a:pt x="698" y="577"/>
                  </a:cubicBezTo>
                  <a:cubicBezTo>
                    <a:pt x="500" y="348"/>
                    <a:pt x="270" y="141"/>
                    <a:pt x="0" y="0"/>
                  </a:cubicBezTo>
                </a:path>
              </a:pathLst>
            </a:custGeom>
            <a:noFill/>
            <a:ln cap="flat" cmpd="sng" w="9525">
              <a:solidFill>
                <a:schemeClr val="dk1">
                  <a:alpha val="20000"/>
                </a:schemeClr>
              </a:solidFill>
              <a:prstDash val="dash"/>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708" name="Google Shape;708;p34"/>
            <p:cNvSpPr/>
            <p:nvPr/>
          </p:nvSpPr>
          <p:spPr>
            <a:xfrm>
              <a:off x="3701" y="790"/>
              <a:ext cx="595313" cy="352734"/>
            </a:xfrm>
            <a:custGeom>
              <a:rect b="b" l="l" r="r" t="t"/>
              <a:pathLst>
                <a:path extrusionOk="0" h="74" w="125">
                  <a:moveTo>
                    <a:pt x="125" y="0"/>
                  </a:moveTo>
                  <a:cubicBezTo>
                    <a:pt x="85" y="22"/>
                    <a:pt x="43" y="47"/>
                    <a:pt x="0" y="74"/>
                  </a:cubicBezTo>
                </a:path>
              </a:pathLst>
            </a:custGeom>
            <a:noFill/>
            <a:ln cap="flat" cmpd="sng" w="9525">
              <a:solidFill>
                <a:schemeClr val="dk1">
                  <a:alpha val="20000"/>
                </a:schemeClr>
              </a:solidFill>
              <a:prstDash val="dash"/>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709" name="Google Shape;709;p34"/>
            <p:cNvSpPr/>
            <p:nvPr/>
          </p:nvSpPr>
          <p:spPr>
            <a:xfrm>
              <a:off x="6012389" y="5579"/>
              <a:ext cx="5497513" cy="6866337"/>
            </a:xfrm>
            <a:custGeom>
              <a:rect b="b" l="l" r="r" t="t"/>
              <a:pathLst>
                <a:path extrusionOk="0" h="1440" w="1155">
                  <a:moveTo>
                    <a:pt x="1056" y="1440"/>
                  </a:moveTo>
                  <a:cubicBezTo>
                    <a:pt x="1155" y="1123"/>
                    <a:pt x="875" y="801"/>
                    <a:pt x="686" y="580"/>
                  </a:cubicBezTo>
                  <a:cubicBezTo>
                    <a:pt x="491" y="352"/>
                    <a:pt x="264" y="145"/>
                    <a:pt x="0" y="0"/>
                  </a:cubicBezTo>
                </a:path>
              </a:pathLst>
            </a:custGeom>
            <a:noFill/>
            <a:ln cap="flat" cmpd="sng" w="12700">
              <a:solidFill>
                <a:schemeClr val="dk1">
                  <a:alpha val="20000"/>
                </a:schemeClr>
              </a:solidFill>
              <a:prstDash val="dashDot"/>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710" name="Google Shape;710;p34"/>
            <p:cNvSpPr/>
            <p:nvPr/>
          </p:nvSpPr>
          <p:spPr>
            <a:xfrm>
              <a:off x="-1061" y="5579"/>
              <a:ext cx="357188" cy="213875"/>
            </a:xfrm>
            <a:custGeom>
              <a:rect b="b" l="l" r="r" t="t"/>
              <a:pathLst>
                <a:path extrusionOk="0" h="45" w="75">
                  <a:moveTo>
                    <a:pt x="75" y="0"/>
                  </a:moveTo>
                  <a:cubicBezTo>
                    <a:pt x="50" y="14"/>
                    <a:pt x="25" y="29"/>
                    <a:pt x="0" y="45"/>
                  </a:cubicBezTo>
                </a:path>
              </a:pathLst>
            </a:custGeom>
            <a:noFill/>
            <a:ln cap="flat" cmpd="sng" w="12700">
              <a:solidFill>
                <a:schemeClr val="dk1">
                  <a:alpha val="20000"/>
                </a:schemeClr>
              </a:solidFill>
              <a:prstDash val="dashDot"/>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711" name="Google Shape;711;p34"/>
            <p:cNvSpPr/>
            <p:nvPr/>
          </p:nvSpPr>
          <p:spPr>
            <a:xfrm>
              <a:off x="6210826" y="790"/>
              <a:ext cx="5522913" cy="6871126"/>
            </a:xfrm>
            <a:custGeom>
              <a:rect b="b" l="l" r="r" t="t"/>
              <a:pathLst>
                <a:path extrusionOk="0" h="1441" w="1160">
                  <a:moveTo>
                    <a:pt x="1053" y="1441"/>
                  </a:moveTo>
                  <a:cubicBezTo>
                    <a:pt x="1160" y="1129"/>
                    <a:pt x="892" y="817"/>
                    <a:pt x="705" y="599"/>
                  </a:cubicBezTo>
                  <a:cubicBezTo>
                    <a:pt x="503" y="365"/>
                    <a:pt x="270" y="152"/>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712" name="Google Shape;712;p34"/>
            <p:cNvSpPr/>
            <p:nvPr/>
          </p:nvSpPr>
          <p:spPr>
            <a:xfrm>
              <a:off x="6463239" y="5579"/>
              <a:ext cx="5413375" cy="6866337"/>
            </a:xfrm>
            <a:custGeom>
              <a:rect b="b" l="l" r="r" t="t"/>
              <a:pathLst>
                <a:path extrusionOk="0" h="1440" w="1137">
                  <a:moveTo>
                    <a:pt x="1040" y="1440"/>
                  </a:moveTo>
                  <a:cubicBezTo>
                    <a:pt x="1137" y="1131"/>
                    <a:pt x="883" y="828"/>
                    <a:pt x="698" y="611"/>
                  </a:cubicBezTo>
                  <a:cubicBezTo>
                    <a:pt x="498" y="375"/>
                    <a:pt x="268" y="159"/>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713" name="Google Shape;713;p34"/>
            <p:cNvSpPr/>
            <p:nvPr/>
          </p:nvSpPr>
          <p:spPr>
            <a:xfrm>
              <a:off x="6877576" y="5579"/>
              <a:ext cx="5037138" cy="6861550"/>
            </a:xfrm>
            <a:custGeom>
              <a:rect b="b" l="l" r="r" t="t"/>
              <a:pathLst>
                <a:path extrusionOk="0" h="1439" w="1058">
                  <a:moveTo>
                    <a:pt x="1011" y="1439"/>
                  </a:moveTo>
                  <a:cubicBezTo>
                    <a:pt x="1058" y="1131"/>
                    <a:pt x="825" y="841"/>
                    <a:pt x="648" y="617"/>
                  </a:cubicBezTo>
                  <a:cubicBezTo>
                    <a:pt x="462" y="383"/>
                    <a:pt x="248" y="168"/>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714" name="Google Shape;714;p34"/>
            <p:cNvSpPr/>
            <p:nvPr/>
          </p:nvSpPr>
          <p:spPr>
            <a:xfrm>
              <a:off x="8768289" y="5579"/>
              <a:ext cx="3417888" cy="2742066"/>
            </a:xfrm>
            <a:custGeom>
              <a:rect b="b" l="l" r="r" t="t"/>
              <a:pathLst>
                <a:path extrusionOk="0" h="575" w="718">
                  <a:moveTo>
                    <a:pt x="718" y="575"/>
                  </a:moveTo>
                  <a:cubicBezTo>
                    <a:pt x="500" y="360"/>
                    <a:pt x="260" y="163"/>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715" name="Google Shape;715;p34"/>
            <p:cNvSpPr/>
            <p:nvPr/>
          </p:nvSpPr>
          <p:spPr>
            <a:xfrm>
              <a:off x="9235014" y="10367"/>
              <a:ext cx="2951163" cy="2555325"/>
            </a:xfrm>
            <a:custGeom>
              <a:rect b="b" l="l" r="r" t="t"/>
              <a:pathLst>
                <a:path extrusionOk="0" h="536" w="620">
                  <a:moveTo>
                    <a:pt x="620" y="536"/>
                  </a:moveTo>
                  <a:cubicBezTo>
                    <a:pt x="404" y="314"/>
                    <a:pt x="196" y="138"/>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716" name="Google Shape;716;p34"/>
            <p:cNvSpPr/>
            <p:nvPr/>
          </p:nvSpPr>
          <p:spPr>
            <a:xfrm>
              <a:off x="10020826" y="5579"/>
              <a:ext cx="2165350" cy="1358265"/>
            </a:xfrm>
            <a:custGeom>
              <a:rect b="b" l="l" r="r" t="t"/>
              <a:pathLst>
                <a:path extrusionOk="0" h="285" w="455">
                  <a:moveTo>
                    <a:pt x="0" y="0"/>
                  </a:moveTo>
                  <a:cubicBezTo>
                    <a:pt x="153" y="85"/>
                    <a:pt x="308" y="180"/>
                    <a:pt x="455" y="285"/>
                  </a:cubicBezTo>
                </a:path>
              </a:pathLst>
            </a:custGeom>
            <a:noFill/>
            <a:ln cap="flat" cmpd="sng" w="9525">
              <a:solidFill>
                <a:schemeClr val="dk1">
                  <a:alpha val="20000"/>
                </a:schemeClr>
              </a:solidFill>
              <a:prstDash val="dash"/>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717" name="Google Shape;717;p34"/>
            <p:cNvSpPr/>
            <p:nvPr/>
          </p:nvSpPr>
          <p:spPr>
            <a:xfrm>
              <a:off x="11290826" y="5579"/>
              <a:ext cx="895350" cy="534687"/>
            </a:xfrm>
            <a:custGeom>
              <a:rect b="b" l="l" r="r" t="t"/>
              <a:pathLst>
                <a:path extrusionOk="0" h="112" w="188">
                  <a:moveTo>
                    <a:pt x="0" y="0"/>
                  </a:moveTo>
                  <a:cubicBezTo>
                    <a:pt x="63" y="36"/>
                    <a:pt x="126" y="73"/>
                    <a:pt x="188" y="112"/>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grpSp>
      <p:grpSp>
        <p:nvGrpSpPr>
          <p:cNvPr id="718" name="Google Shape;718;p34"/>
          <p:cNvGrpSpPr/>
          <p:nvPr/>
        </p:nvGrpSpPr>
        <p:grpSpPr>
          <a:xfrm>
            <a:off x="1251970" y="889862"/>
            <a:ext cx="6636259" cy="3358450"/>
            <a:chOff x="1669293" y="1186483"/>
            <a:chExt cx="8848345" cy="4477933"/>
          </a:xfrm>
        </p:grpSpPr>
        <p:sp>
          <p:nvSpPr>
            <p:cNvPr id="719" name="Google Shape;719;p34"/>
            <p:cNvSpPr/>
            <p:nvPr/>
          </p:nvSpPr>
          <p:spPr>
            <a:xfrm>
              <a:off x="1674042" y="1186483"/>
              <a:ext cx="8843596" cy="716184"/>
            </a:xfrm>
            <a:prstGeom prst="rect">
              <a:avLst/>
            </a:prstGeom>
            <a:solidFill>
              <a:schemeClr val="accent1"/>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720" name="Google Shape;720;p34"/>
            <p:cNvSpPr/>
            <p:nvPr/>
          </p:nvSpPr>
          <p:spPr>
            <a:xfrm rot="10800000">
              <a:off x="5892384" y="5313353"/>
              <a:ext cx="407233" cy="351063"/>
            </a:xfrm>
            <a:prstGeom prst="triangle">
              <a:avLst>
                <a:gd fmla="val 50000" name="adj"/>
              </a:avLst>
            </a:prstGeom>
            <a:solidFill>
              <a:schemeClr val="accent1"/>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721" name="Google Shape;721;p34"/>
            <p:cNvSpPr/>
            <p:nvPr/>
          </p:nvSpPr>
          <p:spPr>
            <a:xfrm>
              <a:off x="1669293" y="1991156"/>
              <a:ext cx="8845667" cy="3322196"/>
            </a:xfrm>
            <a:prstGeom prst="rect">
              <a:avLst/>
            </a:prstGeom>
            <a:solidFill>
              <a:schemeClr val="accent1"/>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grpSp>
      <p:sp>
        <p:nvSpPr>
          <p:cNvPr id="722" name="Google Shape;722;p34"/>
          <p:cNvSpPr/>
          <p:nvPr/>
        </p:nvSpPr>
        <p:spPr>
          <a:xfrm>
            <a:off x="0" y="0"/>
            <a:ext cx="9143772" cy="51435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Rockwell"/>
              <a:ea typeface="Rockwell"/>
              <a:cs typeface="Rockwell"/>
              <a:sym typeface="Rockwell"/>
            </a:endParaRPr>
          </a:p>
        </p:txBody>
      </p:sp>
      <p:grpSp>
        <p:nvGrpSpPr>
          <p:cNvPr id="723" name="Google Shape;723;p34"/>
          <p:cNvGrpSpPr/>
          <p:nvPr/>
        </p:nvGrpSpPr>
        <p:grpSpPr>
          <a:xfrm>
            <a:off x="-247255" y="-44532"/>
            <a:ext cx="9386888" cy="5192849"/>
            <a:chOff x="-329674" y="-51881"/>
            <a:chExt cx="12515851" cy="6923798"/>
          </a:xfrm>
        </p:grpSpPr>
        <p:sp>
          <p:nvSpPr>
            <p:cNvPr id="724" name="Google Shape;724;p34"/>
            <p:cNvSpPr/>
            <p:nvPr/>
          </p:nvSpPr>
          <p:spPr>
            <a:xfrm>
              <a:off x="-329674" y="1298404"/>
              <a:ext cx="9702800" cy="5573512"/>
            </a:xfrm>
            <a:custGeom>
              <a:rect b="b" l="l" r="r" t="t"/>
              <a:pathLst>
                <a:path extrusionOk="0" h="1169" w="2038">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725" name="Google Shape;725;p34"/>
            <p:cNvSpPr/>
            <p:nvPr/>
          </p:nvSpPr>
          <p:spPr>
            <a:xfrm>
              <a:off x="670451" y="2018236"/>
              <a:ext cx="7373938" cy="4848892"/>
            </a:xfrm>
            <a:custGeom>
              <a:rect b="b" l="l" r="r" t="t"/>
              <a:pathLst>
                <a:path extrusionOk="0" h="1017" w="1549">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726" name="Google Shape;726;p34"/>
            <p:cNvSpPr/>
            <p:nvPr/>
          </p:nvSpPr>
          <p:spPr>
            <a:xfrm>
              <a:off x="251351" y="1788400"/>
              <a:ext cx="8035925" cy="5083516"/>
            </a:xfrm>
            <a:custGeom>
              <a:rect b="b" l="l" r="r" t="t"/>
              <a:pathLst>
                <a:path extrusionOk="0" h="1066" w="1688">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cap="flat" cmpd="sng" w="9525">
              <a:solidFill>
                <a:schemeClr val="dk1">
                  <a:alpha val="20000"/>
                </a:schemeClr>
              </a:solidFill>
              <a:prstDash val="dash"/>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727" name="Google Shape;727;p34"/>
            <p:cNvSpPr/>
            <p:nvPr/>
          </p:nvSpPr>
          <p:spPr>
            <a:xfrm>
              <a:off x="-1061" y="549842"/>
              <a:ext cx="10334625" cy="6322075"/>
            </a:xfrm>
            <a:custGeom>
              <a:rect b="b" l="l" r="r" t="t"/>
              <a:pathLst>
                <a:path extrusionOk="0" h="1326" w="2171">
                  <a:moveTo>
                    <a:pt x="1873" y="1326"/>
                  </a:moveTo>
                  <a:cubicBezTo>
                    <a:pt x="2171" y="1045"/>
                    <a:pt x="1825" y="678"/>
                    <a:pt x="1609" y="473"/>
                  </a:cubicBezTo>
                  <a:cubicBezTo>
                    <a:pt x="1406" y="281"/>
                    <a:pt x="1159" y="116"/>
                    <a:pt x="880" y="63"/>
                  </a:cubicBezTo>
                  <a:cubicBezTo>
                    <a:pt x="545" y="0"/>
                    <a:pt x="214" y="161"/>
                    <a:pt x="0" y="423"/>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728" name="Google Shape;728;p34"/>
            <p:cNvSpPr/>
            <p:nvPr/>
          </p:nvSpPr>
          <p:spPr>
            <a:xfrm>
              <a:off x="3701" y="6186246"/>
              <a:ext cx="504825" cy="681527"/>
            </a:xfrm>
            <a:custGeom>
              <a:rect b="b" l="l" r="r" t="t"/>
              <a:pathLst>
                <a:path extrusionOk="0" h="143" w="106">
                  <a:moveTo>
                    <a:pt x="0" y="0"/>
                  </a:moveTo>
                  <a:cubicBezTo>
                    <a:pt x="35" y="54"/>
                    <a:pt x="70" y="101"/>
                    <a:pt x="106" y="143"/>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729" name="Google Shape;729;p34"/>
            <p:cNvSpPr/>
            <p:nvPr/>
          </p:nvSpPr>
          <p:spPr>
            <a:xfrm>
              <a:off x="-1061" y="-51881"/>
              <a:ext cx="11091863" cy="6923796"/>
            </a:xfrm>
            <a:custGeom>
              <a:rect b="b" l="l" r="r" t="t"/>
              <a:pathLst>
                <a:path extrusionOk="0" h="1452" w="2330">
                  <a:moveTo>
                    <a:pt x="2046" y="1452"/>
                  </a:moveTo>
                  <a:cubicBezTo>
                    <a:pt x="2330" y="1153"/>
                    <a:pt x="2049" y="821"/>
                    <a:pt x="1813" y="601"/>
                  </a:cubicBezTo>
                  <a:cubicBezTo>
                    <a:pt x="1569" y="375"/>
                    <a:pt x="1282" y="179"/>
                    <a:pt x="956" y="97"/>
                  </a:cubicBezTo>
                  <a:cubicBezTo>
                    <a:pt x="572" y="0"/>
                    <a:pt x="292" y="101"/>
                    <a:pt x="0" y="366"/>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730" name="Google Shape;730;p34"/>
            <p:cNvSpPr/>
            <p:nvPr/>
          </p:nvSpPr>
          <p:spPr>
            <a:xfrm>
              <a:off x="5426601" y="5579"/>
              <a:ext cx="5788025" cy="6847184"/>
            </a:xfrm>
            <a:custGeom>
              <a:rect b="b" l="l" r="r" t="t"/>
              <a:pathLst>
                <a:path extrusionOk="0" h="1436" w="1216">
                  <a:moveTo>
                    <a:pt x="1094" y="1436"/>
                  </a:moveTo>
                  <a:cubicBezTo>
                    <a:pt x="1216" y="1114"/>
                    <a:pt x="904" y="770"/>
                    <a:pt x="709" y="551"/>
                  </a:cubicBezTo>
                  <a:cubicBezTo>
                    <a:pt x="509" y="327"/>
                    <a:pt x="274" y="127"/>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731" name="Google Shape;731;p34"/>
            <p:cNvSpPr/>
            <p:nvPr/>
          </p:nvSpPr>
          <p:spPr>
            <a:xfrm>
              <a:off x="-1061" y="5579"/>
              <a:ext cx="1057275" cy="614491"/>
            </a:xfrm>
            <a:custGeom>
              <a:rect b="b" l="l" r="r" t="t"/>
              <a:pathLst>
                <a:path extrusionOk="0" h="129" w="222">
                  <a:moveTo>
                    <a:pt x="222" y="0"/>
                  </a:moveTo>
                  <a:cubicBezTo>
                    <a:pt x="152" y="35"/>
                    <a:pt x="76" y="78"/>
                    <a:pt x="0" y="129"/>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732" name="Google Shape;732;p34"/>
            <p:cNvSpPr/>
            <p:nvPr/>
          </p:nvSpPr>
          <p:spPr>
            <a:xfrm>
              <a:off x="5821889" y="5579"/>
              <a:ext cx="5588000" cy="6866337"/>
            </a:xfrm>
            <a:custGeom>
              <a:rect b="b" l="l" r="r" t="t"/>
              <a:pathLst>
                <a:path extrusionOk="0" h="1440" w="1174">
                  <a:moveTo>
                    <a:pt x="1067" y="1440"/>
                  </a:moveTo>
                  <a:cubicBezTo>
                    <a:pt x="1174" y="1124"/>
                    <a:pt x="887" y="797"/>
                    <a:pt x="698" y="577"/>
                  </a:cubicBezTo>
                  <a:cubicBezTo>
                    <a:pt x="500" y="348"/>
                    <a:pt x="270" y="141"/>
                    <a:pt x="0" y="0"/>
                  </a:cubicBezTo>
                </a:path>
              </a:pathLst>
            </a:custGeom>
            <a:noFill/>
            <a:ln cap="flat" cmpd="sng" w="9525">
              <a:solidFill>
                <a:schemeClr val="dk1">
                  <a:alpha val="20000"/>
                </a:schemeClr>
              </a:solidFill>
              <a:prstDash val="dash"/>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733" name="Google Shape;733;p34"/>
            <p:cNvSpPr/>
            <p:nvPr/>
          </p:nvSpPr>
          <p:spPr>
            <a:xfrm>
              <a:off x="3701" y="790"/>
              <a:ext cx="595313" cy="352734"/>
            </a:xfrm>
            <a:custGeom>
              <a:rect b="b" l="l" r="r" t="t"/>
              <a:pathLst>
                <a:path extrusionOk="0" h="74" w="125">
                  <a:moveTo>
                    <a:pt x="125" y="0"/>
                  </a:moveTo>
                  <a:cubicBezTo>
                    <a:pt x="85" y="22"/>
                    <a:pt x="43" y="47"/>
                    <a:pt x="0" y="74"/>
                  </a:cubicBezTo>
                </a:path>
              </a:pathLst>
            </a:custGeom>
            <a:noFill/>
            <a:ln cap="flat" cmpd="sng" w="9525">
              <a:solidFill>
                <a:schemeClr val="dk1">
                  <a:alpha val="20000"/>
                </a:schemeClr>
              </a:solidFill>
              <a:prstDash val="dash"/>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734" name="Google Shape;734;p34"/>
            <p:cNvSpPr/>
            <p:nvPr/>
          </p:nvSpPr>
          <p:spPr>
            <a:xfrm>
              <a:off x="6012389" y="5579"/>
              <a:ext cx="5497513" cy="6866337"/>
            </a:xfrm>
            <a:custGeom>
              <a:rect b="b" l="l" r="r" t="t"/>
              <a:pathLst>
                <a:path extrusionOk="0" h="1440" w="1155">
                  <a:moveTo>
                    <a:pt x="1056" y="1440"/>
                  </a:moveTo>
                  <a:cubicBezTo>
                    <a:pt x="1155" y="1123"/>
                    <a:pt x="875" y="801"/>
                    <a:pt x="686" y="580"/>
                  </a:cubicBezTo>
                  <a:cubicBezTo>
                    <a:pt x="491" y="352"/>
                    <a:pt x="264" y="145"/>
                    <a:pt x="0" y="0"/>
                  </a:cubicBezTo>
                </a:path>
              </a:pathLst>
            </a:custGeom>
            <a:noFill/>
            <a:ln cap="flat" cmpd="sng" w="12700">
              <a:solidFill>
                <a:schemeClr val="dk1">
                  <a:alpha val="20000"/>
                </a:schemeClr>
              </a:solidFill>
              <a:prstDash val="dashDot"/>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735" name="Google Shape;735;p34"/>
            <p:cNvSpPr/>
            <p:nvPr/>
          </p:nvSpPr>
          <p:spPr>
            <a:xfrm>
              <a:off x="-1061" y="5579"/>
              <a:ext cx="357188" cy="213875"/>
            </a:xfrm>
            <a:custGeom>
              <a:rect b="b" l="l" r="r" t="t"/>
              <a:pathLst>
                <a:path extrusionOk="0" h="45" w="75">
                  <a:moveTo>
                    <a:pt x="75" y="0"/>
                  </a:moveTo>
                  <a:cubicBezTo>
                    <a:pt x="50" y="14"/>
                    <a:pt x="25" y="29"/>
                    <a:pt x="0" y="45"/>
                  </a:cubicBezTo>
                </a:path>
              </a:pathLst>
            </a:custGeom>
            <a:noFill/>
            <a:ln cap="flat" cmpd="sng" w="12700">
              <a:solidFill>
                <a:schemeClr val="dk1">
                  <a:alpha val="20000"/>
                </a:schemeClr>
              </a:solidFill>
              <a:prstDash val="dashDot"/>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736" name="Google Shape;736;p34"/>
            <p:cNvSpPr/>
            <p:nvPr/>
          </p:nvSpPr>
          <p:spPr>
            <a:xfrm>
              <a:off x="6210826" y="790"/>
              <a:ext cx="5522913" cy="6871126"/>
            </a:xfrm>
            <a:custGeom>
              <a:rect b="b" l="l" r="r" t="t"/>
              <a:pathLst>
                <a:path extrusionOk="0" h="1441" w="1160">
                  <a:moveTo>
                    <a:pt x="1053" y="1441"/>
                  </a:moveTo>
                  <a:cubicBezTo>
                    <a:pt x="1160" y="1129"/>
                    <a:pt x="892" y="817"/>
                    <a:pt x="705" y="599"/>
                  </a:cubicBezTo>
                  <a:cubicBezTo>
                    <a:pt x="503" y="365"/>
                    <a:pt x="270" y="152"/>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737" name="Google Shape;737;p34"/>
            <p:cNvSpPr/>
            <p:nvPr/>
          </p:nvSpPr>
          <p:spPr>
            <a:xfrm>
              <a:off x="6463239" y="5579"/>
              <a:ext cx="5413375" cy="6866337"/>
            </a:xfrm>
            <a:custGeom>
              <a:rect b="b" l="l" r="r" t="t"/>
              <a:pathLst>
                <a:path extrusionOk="0" h="1440" w="1137">
                  <a:moveTo>
                    <a:pt x="1040" y="1440"/>
                  </a:moveTo>
                  <a:cubicBezTo>
                    <a:pt x="1137" y="1131"/>
                    <a:pt x="883" y="828"/>
                    <a:pt x="698" y="611"/>
                  </a:cubicBezTo>
                  <a:cubicBezTo>
                    <a:pt x="498" y="375"/>
                    <a:pt x="268" y="159"/>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738" name="Google Shape;738;p34"/>
            <p:cNvSpPr/>
            <p:nvPr/>
          </p:nvSpPr>
          <p:spPr>
            <a:xfrm>
              <a:off x="6877576" y="5579"/>
              <a:ext cx="5037138" cy="6861550"/>
            </a:xfrm>
            <a:custGeom>
              <a:rect b="b" l="l" r="r" t="t"/>
              <a:pathLst>
                <a:path extrusionOk="0" h="1439" w="1058">
                  <a:moveTo>
                    <a:pt x="1011" y="1439"/>
                  </a:moveTo>
                  <a:cubicBezTo>
                    <a:pt x="1058" y="1131"/>
                    <a:pt x="825" y="841"/>
                    <a:pt x="648" y="617"/>
                  </a:cubicBezTo>
                  <a:cubicBezTo>
                    <a:pt x="462" y="383"/>
                    <a:pt x="248" y="168"/>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739" name="Google Shape;739;p34"/>
            <p:cNvSpPr/>
            <p:nvPr/>
          </p:nvSpPr>
          <p:spPr>
            <a:xfrm>
              <a:off x="8768289" y="5579"/>
              <a:ext cx="3417888" cy="2742066"/>
            </a:xfrm>
            <a:custGeom>
              <a:rect b="b" l="l" r="r" t="t"/>
              <a:pathLst>
                <a:path extrusionOk="0" h="575" w="718">
                  <a:moveTo>
                    <a:pt x="718" y="575"/>
                  </a:moveTo>
                  <a:cubicBezTo>
                    <a:pt x="500" y="360"/>
                    <a:pt x="260" y="163"/>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740" name="Google Shape;740;p34"/>
            <p:cNvSpPr/>
            <p:nvPr/>
          </p:nvSpPr>
          <p:spPr>
            <a:xfrm>
              <a:off x="9235014" y="10367"/>
              <a:ext cx="2951163" cy="2555325"/>
            </a:xfrm>
            <a:custGeom>
              <a:rect b="b" l="l" r="r" t="t"/>
              <a:pathLst>
                <a:path extrusionOk="0" h="536" w="620">
                  <a:moveTo>
                    <a:pt x="620" y="536"/>
                  </a:moveTo>
                  <a:cubicBezTo>
                    <a:pt x="404" y="314"/>
                    <a:pt x="196" y="138"/>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741" name="Google Shape;741;p34"/>
            <p:cNvSpPr/>
            <p:nvPr/>
          </p:nvSpPr>
          <p:spPr>
            <a:xfrm>
              <a:off x="10020826" y="5579"/>
              <a:ext cx="2165350" cy="1358265"/>
            </a:xfrm>
            <a:custGeom>
              <a:rect b="b" l="l" r="r" t="t"/>
              <a:pathLst>
                <a:path extrusionOk="0" h="285" w="455">
                  <a:moveTo>
                    <a:pt x="0" y="0"/>
                  </a:moveTo>
                  <a:cubicBezTo>
                    <a:pt x="153" y="85"/>
                    <a:pt x="308" y="180"/>
                    <a:pt x="455" y="285"/>
                  </a:cubicBezTo>
                </a:path>
              </a:pathLst>
            </a:custGeom>
            <a:noFill/>
            <a:ln cap="flat" cmpd="sng" w="9525">
              <a:solidFill>
                <a:schemeClr val="dk1">
                  <a:alpha val="20000"/>
                </a:schemeClr>
              </a:solidFill>
              <a:prstDash val="dash"/>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742" name="Google Shape;742;p34"/>
            <p:cNvSpPr/>
            <p:nvPr/>
          </p:nvSpPr>
          <p:spPr>
            <a:xfrm>
              <a:off x="11290826" y="5579"/>
              <a:ext cx="895350" cy="534687"/>
            </a:xfrm>
            <a:custGeom>
              <a:rect b="b" l="l" r="r" t="t"/>
              <a:pathLst>
                <a:path extrusionOk="0" h="112" w="188">
                  <a:moveTo>
                    <a:pt x="0" y="0"/>
                  </a:moveTo>
                  <a:cubicBezTo>
                    <a:pt x="63" y="36"/>
                    <a:pt x="126" y="73"/>
                    <a:pt x="188" y="112"/>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grpSp>
      <p:grpSp>
        <p:nvGrpSpPr>
          <p:cNvPr id="743" name="Google Shape;743;p34"/>
          <p:cNvGrpSpPr/>
          <p:nvPr/>
        </p:nvGrpSpPr>
        <p:grpSpPr>
          <a:xfrm>
            <a:off x="605313" y="889862"/>
            <a:ext cx="2866948" cy="3358450"/>
            <a:chOff x="807084" y="1186483"/>
            <a:chExt cx="3822597" cy="4477933"/>
          </a:xfrm>
        </p:grpSpPr>
        <p:sp>
          <p:nvSpPr>
            <p:cNvPr id="744" name="Google Shape;744;p34"/>
            <p:cNvSpPr/>
            <p:nvPr/>
          </p:nvSpPr>
          <p:spPr>
            <a:xfrm>
              <a:off x="807531" y="1186483"/>
              <a:ext cx="3821702" cy="716184"/>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Rockwell"/>
                <a:ea typeface="Rockwell"/>
                <a:cs typeface="Rockwell"/>
                <a:sym typeface="Rockwell"/>
              </a:endParaRPr>
            </a:p>
          </p:txBody>
        </p:sp>
        <p:sp>
          <p:nvSpPr>
            <p:cNvPr id="745" name="Google Shape;745;p34"/>
            <p:cNvSpPr/>
            <p:nvPr/>
          </p:nvSpPr>
          <p:spPr>
            <a:xfrm rot="10800000">
              <a:off x="2514766" y="5313353"/>
              <a:ext cx="407233" cy="351063"/>
            </a:xfrm>
            <a:prstGeom prst="triangle">
              <a:avLst>
                <a:gd fmla="val 50000" name="adj"/>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Rockwell"/>
                <a:ea typeface="Rockwell"/>
                <a:cs typeface="Rockwell"/>
                <a:sym typeface="Rockwell"/>
              </a:endParaRPr>
            </a:p>
          </p:txBody>
        </p:sp>
        <p:sp>
          <p:nvSpPr>
            <p:cNvPr id="746" name="Google Shape;746;p34"/>
            <p:cNvSpPr/>
            <p:nvPr/>
          </p:nvSpPr>
          <p:spPr>
            <a:xfrm>
              <a:off x="807084" y="1991156"/>
              <a:ext cx="3822597" cy="3322196"/>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Rockwell"/>
                <a:ea typeface="Rockwell"/>
                <a:cs typeface="Rockwell"/>
                <a:sym typeface="Rockwell"/>
              </a:endParaRPr>
            </a:p>
          </p:txBody>
        </p:sp>
      </p:grpSp>
      <p:sp>
        <p:nvSpPr>
          <p:cNvPr id="747" name="Google Shape;747;p34"/>
          <p:cNvSpPr txBox="1"/>
          <p:nvPr>
            <p:ph type="title"/>
          </p:nvPr>
        </p:nvSpPr>
        <p:spPr>
          <a:xfrm>
            <a:off x="671550" y="1556625"/>
            <a:ext cx="2740800" cy="2286900"/>
          </a:xfrm>
          <a:prstGeom prst="rect">
            <a:avLst/>
          </a:prstGeom>
          <a:noFill/>
          <a:ln>
            <a:noFill/>
          </a:ln>
        </p:spPr>
        <p:txBody>
          <a:bodyPr anchorCtr="0" anchor="b" bIns="0" lIns="171450" spcFirstLastPara="1" rIns="171450" wrap="square" tIns="171450">
            <a:noAutofit/>
          </a:bodyPr>
          <a:lstStyle/>
          <a:p>
            <a:pPr indent="0" lvl="0" marL="0" rtl="0" algn="ctr">
              <a:lnSpc>
                <a:spcPct val="80000"/>
              </a:lnSpc>
              <a:spcBef>
                <a:spcPts val="0"/>
              </a:spcBef>
              <a:spcAft>
                <a:spcPts val="0"/>
              </a:spcAft>
              <a:buClr>
                <a:srgbClr val="FFFEFF"/>
              </a:buClr>
              <a:buSzPts val="2400"/>
              <a:buFont typeface="Calibri"/>
              <a:buNone/>
            </a:pPr>
            <a:r>
              <a:rPr lang="en" sz="2900"/>
              <a:t>Teaching is hard because…</a:t>
            </a:r>
            <a:r>
              <a:rPr lang="en" sz="2800"/>
              <a:t> </a:t>
            </a:r>
            <a:br>
              <a:rPr lang="en" sz="2800"/>
            </a:br>
            <a:br>
              <a:rPr lang="en" sz="2800"/>
            </a:br>
            <a:r>
              <a:rPr lang="en" sz="2800"/>
              <a:t>You Have to Push Your Boundaries</a:t>
            </a:r>
            <a:endParaRPr sz="1600"/>
          </a:p>
        </p:txBody>
      </p:sp>
      <p:sp>
        <p:nvSpPr>
          <p:cNvPr id="748" name="Google Shape;748;p34"/>
          <p:cNvSpPr/>
          <p:nvPr/>
        </p:nvSpPr>
        <p:spPr>
          <a:xfrm>
            <a:off x="4080113" y="-5029"/>
            <a:ext cx="5063887" cy="5153344"/>
          </a:xfrm>
          <a:prstGeom prst="rect">
            <a:avLst/>
          </a:prstGeom>
          <a:solidFill>
            <a:schemeClr val="lt1"/>
          </a:solidFill>
          <a:ln cap="flat" cmpd="sng" w="9525">
            <a:solidFill>
              <a:schemeClr val="dk1">
                <a:alpha val="20000"/>
              </a:schemeClr>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Rockwell"/>
              <a:ea typeface="Rockwell"/>
              <a:cs typeface="Rockwell"/>
              <a:sym typeface="Rockwell"/>
            </a:endParaRPr>
          </a:p>
        </p:txBody>
      </p:sp>
      <p:pic>
        <p:nvPicPr>
          <p:cNvPr id="749" name="Google Shape;749;p34"/>
          <p:cNvPicPr preferRelativeResize="0"/>
          <p:nvPr>
            <p:ph idx="1" type="body"/>
          </p:nvPr>
        </p:nvPicPr>
        <p:blipFill rotWithShape="1">
          <a:blip r:embed="rId3">
            <a:alphaModFix/>
          </a:blip>
          <a:srcRect b="0" l="0" r="0" t="0"/>
          <a:stretch/>
        </p:blipFill>
        <p:spPr>
          <a:xfrm>
            <a:off x="4317947" y="280060"/>
            <a:ext cx="4590239" cy="459023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54" name="Shape 754"/>
        <p:cNvGrpSpPr/>
        <p:nvPr/>
      </p:nvGrpSpPr>
      <p:grpSpPr>
        <a:xfrm>
          <a:off x="0" y="0"/>
          <a:ext cx="0" cy="0"/>
          <a:chOff x="0" y="0"/>
          <a:chExt cx="0" cy="0"/>
        </a:xfrm>
      </p:grpSpPr>
      <p:sp>
        <p:nvSpPr>
          <p:cNvPr id="755" name="Google Shape;755;p35"/>
          <p:cNvSpPr/>
          <p:nvPr/>
        </p:nvSpPr>
        <p:spPr>
          <a:xfrm>
            <a:off x="0" y="0"/>
            <a:ext cx="9143772" cy="51435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Rockwell"/>
              <a:ea typeface="Rockwell"/>
              <a:cs typeface="Rockwell"/>
              <a:sym typeface="Rockwell"/>
            </a:endParaRPr>
          </a:p>
        </p:txBody>
      </p:sp>
      <p:grpSp>
        <p:nvGrpSpPr>
          <p:cNvPr id="756" name="Google Shape;756;p35"/>
          <p:cNvGrpSpPr/>
          <p:nvPr/>
        </p:nvGrpSpPr>
        <p:grpSpPr>
          <a:xfrm>
            <a:off x="-313135" y="0"/>
            <a:ext cx="9438086" cy="5139928"/>
            <a:chOff x="-417513" y="0"/>
            <a:chExt cx="12584114" cy="6853238"/>
          </a:xfrm>
        </p:grpSpPr>
        <p:sp>
          <p:nvSpPr>
            <p:cNvPr id="757" name="Google Shape;757;p35"/>
            <p:cNvSpPr/>
            <p:nvPr/>
          </p:nvSpPr>
          <p:spPr>
            <a:xfrm>
              <a:off x="1306513" y="0"/>
              <a:ext cx="3862388" cy="6843713"/>
            </a:xfrm>
            <a:custGeom>
              <a:rect b="b" l="l" r="r" t="t"/>
              <a:pathLst>
                <a:path extrusionOk="0" h="1440" w="813">
                  <a:moveTo>
                    <a:pt x="813" y="0"/>
                  </a:moveTo>
                  <a:cubicBezTo>
                    <a:pt x="331" y="221"/>
                    <a:pt x="0" y="1039"/>
                    <a:pt x="435"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758" name="Google Shape;758;p35"/>
            <p:cNvSpPr/>
            <p:nvPr/>
          </p:nvSpPr>
          <p:spPr>
            <a:xfrm>
              <a:off x="10626725" y="9525"/>
              <a:ext cx="1539875" cy="555625"/>
            </a:xfrm>
            <a:custGeom>
              <a:rect b="b" l="l" r="r" t="t"/>
              <a:pathLst>
                <a:path extrusionOk="0" h="117" w="324">
                  <a:moveTo>
                    <a:pt x="324" y="117"/>
                  </a:moveTo>
                  <a:cubicBezTo>
                    <a:pt x="223" y="64"/>
                    <a:pt x="107" y="28"/>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759" name="Google Shape;759;p35"/>
            <p:cNvSpPr/>
            <p:nvPr/>
          </p:nvSpPr>
          <p:spPr>
            <a:xfrm>
              <a:off x="10247313" y="5013325"/>
              <a:ext cx="1919288" cy="1830388"/>
            </a:xfrm>
            <a:custGeom>
              <a:rect b="b" l="l" r="r" t="t"/>
              <a:pathLst>
                <a:path extrusionOk="0" h="385" w="404">
                  <a:moveTo>
                    <a:pt x="0" y="385"/>
                  </a:moveTo>
                  <a:cubicBezTo>
                    <a:pt x="146" y="272"/>
                    <a:pt x="285" y="142"/>
                    <a:pt x="404" y="0"/>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760" name="Google Shape;760;p35"/>
            <p:cNvSpPr/>
            <p:nvPr/>
          </p:nvSpPr>
          <p:spPr>
            <a:xfrm>
              <a:off x="1120775" y="0"/>
              <a:ext cx="3676650" cy="6843713"/>
            </a:xfrm>
            <a:custGeom>
              <a:rect b="b" l="l" r="r" t="t"/>
              <a:pathLst>
                <a:path extrusionOk="0" h="1440" w="774">
                  <a:moveTo>
                    <a:pt x="774" y="0"/>
                  </a:moveTo>
                  <a:cubicBezTo>
                    <a:pt x="312" y="240"/>
                    <a:pt x="0" y="1034"/>
                    <a:pt x="411" y="1440"/>
                  </a:cubicBezTo>
                </a:path>
              </a:pathLst>
            </a:custGeom>
            <a:noFill/>
            <a:ln cap="flat" cmpd="sng" w="9525">
              <a:solidFill>
                <a:schemeClr val="dk1">
                  <a:alpha val="20000"/>
                </a:schemeClr>
              </a:solidFill>
              <a:prstDash val="dash"/>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761" name="Google Shape;761;p35"/>
            <p:cNvSpPr/>
            <p:nvPr/>
          </p:nvSpPr>
          <p:spPr>
            <a:xfrm>
              <a:off x="11202988" y="9525"/>
              <a:ext cx="963613" cy="366713"/>
            </a:xfrm>
            <a:custGeom>
              <a:rect b="b" l="l" r="r" t="t"/>
              <a:pathLst>
                <a:path extrusionOk="0" h="77" w="203">
                  <a:moveTo>
                    <a:pt x="203" y="77"/>
                  </a:moveTo>
                  <a:cubicBezTo>
                    <a:pt x="138" y="46"/>
                    <a:pt x="68" y="21"/>
                    <a:pt x="0" y="0"/>
                  </a:cubicBezTo>
                </a:path>
              </a:pathLst>
            </a:custGeom>
            <a:noFill/>
            <a:ln cap="flat" cmpd="sng" w="9525">
              <a:solidFill>
                <a:schemeClr val="dk1">
                  <a:alpha val="20000"/>
                </a:schemeClr>
              </a:solidFill>
              <a:prstDash val="dash"/>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762" name="Google Shape;762;p35"/>
            <p:cNvSpPr/>
            <p:nvPr/>
          </p:nvSpPr>
          <p:spPr>
            <a:xfrm>
              <a:off x="10494963" y="5275263"/>
              <a:ext cx="1666875" cy="1577975"/>
            </a:xfrm>
            <a:custGeom>
              <a:rect b="b" l="l" r="r" t="t"/>
              <a:pathLst>
                <a:path extrusionOk="0" h="332" w="351">
                  <a:moveTo>
                    <a:pt x="0" y="332"/>
                  </a:moveTo>
                  <a:cubicBezTo>
                    <a:pt x="125" y="232"/>
                    <a:pt x="245" y="121"/>
                    <a:pt x="351" y="0"/>
                  </a:cubicBezTo>
                </a:path>
              </a:pathLst>
            </a:custGeom>
            <a:noFill/>
            <a:ln cap="flat" cmpd="sng" w="9525">
              <a:solidFill>
                <a:schemeClr val="dk1">
                  <a:alpha val="20000"/>
                </a:schemeClr>
              </a:solidFill>
              <a:prstDash val="dash"/>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763" name="Google Shape;763;p35"/>
            <p:cNvSpPr/>
            <p:nvPr/>
          </p:nvSpPr>
          <p:spPr>
            <a:xfrm>
              <a:off x="1001713" y="0"/>
              <a:ext cx="3621088" cy="6843713"/>
            </a:xfrm>
            <a:custGeom>
              <a:rect b="b" l="l" r="r" t="t"/>
              <a:pathLst>
                <a:path extrusionOk="0" h="1440" w="762">
                  <a:moveTo>
                    <a:pt x="762" y="0"/>
                  </a:moveTo>
                  <a:cubicBezTo>
                    <a:pt x="308" y="245"/>
                    <a:pt x="0" y="1033"/>
                    <a:pt x="403"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764" name="Google Shape;764;p35"/>
            <p:cNvSpPr/>
            <p:nvPr/>
          </p:nvSpPr>
          <p:spPr>
            <a:xfrm>
              <a:off x="11501438" y="9525"/>
              <a:ext cx="665163" cy="257175"/>
            </a:xfrm>
            <a:custGeom>
              <a:rect b="b" l="l" r="r" t="t"/>
              <a:pathLst>
                <a:path extrusionOk="0" h="54" w="140">
                  <a:moveTo>
                    <a:pt x="140" y="54"/>
                  </a:moveTo>
                  <a:cubicBezTo>
                    <a:pt x="95" y="34"/>
                    <a:pt x="48" y="16"/>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765" name="Google Shape;765;p35"/>
            <p:cNvSpPr/>
            <p:nvPr/>
          </p:nvSpPr>
          <p:spPr>
            <a:xfrm>
              <a:off x="10641013" y="5408613"/>
              <a:ext cx="1525588" cy="1435100"/>
            </a:xfrm>
            <a:custGeom>
              <a:rect b="b" l="l" r="r" t="t"/>
              <a:pathLst>
                <a:path extrusionOk="0" h="302" w="321">
                  <a:moveTo>
                    <a:pt x="0" y="302"/>
                  </a:moveTo>
                  <a:cubicBezTo>
                    <a:pt x="114" y="210"/>
                    <a:pt x="223" y="109"/>
                    <a:pt x="321" y="0"/>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766" name="Google Shape;766;p35"/>
            <p:cNvSpPr/>
            <p:nvPr/>
          </p:nvSpPr>
          <p:spPr>
            <a:xfrm>
              <a:off x="1001713" y="0"/>
              <a:ext cx="3244850" cy="6843713"/>
            </a:xfrm>
            <a:custGeom>
              <a:rect b="b" l="l" r="r" t="t"/>
              <a:pathLst>
                <a:path extrusionOk="0" h="1440" w="683">
                  <a:moveTo>
                    <a:pt x="683" y="0"/>
                  </a:moveTo>
                  <a:cubicBezTo>
                    <a:pt x="258" y="256"/>
                    <a:pt x="0" y="1041"/>
                    <a:pt x="355"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767" name="Google Shape;767;p35"/>
            <p:cNvSpPr/>
            <p:nvPr/>
          </p:nvSpPr>
          <p:spPr>
            <a:xfrm>
              <a:off x="10802938" y="5518150"/>
              <a:ext cx="1363663" cy="1325563"/>
            </a:xfrm>
            <a:custGeom>
              <a:rect b="b" l="l" r="r" t="t"/>
              <a:pathLst>
                <a:path extrusionOk="0" h="279" w="287">
                  <a:moveTo>
                    <a:pt x="0" y="279"/>
                  </a:moveTo>
                  <a:cubicBezTo>
                    <a:pt x="101" y="193"/>
                    <a:pt x="198" y="100"/>
                    <a:pt x="287" y="0"/>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768" name="Google Shape;768;p35"/>
            <p:cNvSpPr/>
            <p:nvPr/>
          </p:nvSpPr>
          <p:spPr>
            <a:xfrm>
              <a:off x="889000" y="0"/>
              <a:ext cx="3230563" cy="6843713"/>
            </a:xfrm>
            <a:custGeom>
              <a:rect b="b" l="l" r="r" t="t"/>
              <a:pathLst>
                <a:path extrusionOk="0" h="1440" w="680">
                  <a:moveTo>
                    <a:pt x="680" y="0"/>
                  </a:moveTo>
                  <a:cubicBezTo>
                    <a:pt x="257" y="265"/>
                    <a:pt x="0" y="1026"/>
                    <a:pt x="337"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769" name="Google Shape;769;p35"/>
            <p:cNvSpPr/>
            <p:nvPr/>
          </p:nvSpPr>
          <p:spPr>
            <a:xfrm>
              <a:off x="10979150" y="5694363"/>
              <a:ext cx="1187450" cy="1149350"/>
            </a:xfrm>
            <a:custGeom>
              <a:rect b="b" l="l" r="r" t="t"/>
              <a:pathLst>
                <a:path extrusionOk="0" h="242" w="250">
                  <a:moveTo>
                    <a:pt x="0" y="242"/>
                  </a:moveTo>
                  <a:cubicBezTo>
                    <a:pt x="88" y="166"/>
                    <a:pt x="172" y="85"/>
                    <a:pt x="250" y="0"/>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770" name="Google Shape;770;p35"/>
            <p:cNvSpPr/>
            <p:nvPr/>
          </p:nvSpPr>
          <p:spPr>
            <a:xfrm>
              <a:off x="484188" y="0"/>
              <a:ext cx="3421063" cy="6843713"/>
            </a:xfrm>
            <a:custGeom>
              <a:rect b="b" l="l" r="r" t="t"/>
              <a:pathLst>
                <a:path extrusionOk="0" h="1440" w="720">
                  <a:moveTo>
                    <a:pt x="720" y="0"/>
                  </a:moveTo>
                  <a:cubicBezTo>
                    <a:pt x="316" y="282"/>
                    <a:pt x="0" y="1018"/>
                    <a:pt x="362"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771" name="Google Shape;771;p35"/>
            <p:cNvSpPr/>
            <p:nvPr/>
          </p:nvSpPr>
          <p:spPr>
            <a:xfrm>
              <a:off x="11287125" y="6049963"/>
              <a:ext cx="879475" cy="793750"/>
            </a:xfrm>
            <a:custGeom>
              <a:rect b="b" l="l" r="r" t="t"/>
              <a:pathLst>
                <a:path extrusionOk="0" h="167" w="185">
                  <a:moveTo>
                    <a:pt x="0" y="167"/>
                  </a:moveTo>
                  <a:cubicBezTo>
                    <a:pt x="63" y="114"/>
                    <a:pt x="125" y="58"/>
                    <a:pt x="185" y="0"/>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772" name="Google Shape;772;p35"/>
            <p:cNvSpPr/>
            <p:nvPr/>
          </p:nvSpPr>
          <p:spPr>
            <a:xfrm>
              <a:off x="598488" y="0"/>
              <a:ext cx="2717800" cy="6843713"/>
            </a:xfrm>
            <a:custGeom>
              <a:rect b="b" l="l" r="r" t="t"/>
              <a:pathLst>
                <a:path extrusionOk="0" h="1440" w="572">
                  <a:moveTo>
                    <a:pt x="572" y="0"/>
                  </a:moveTo>
                  <a:cubicBezTo>
                    <a:pt x="213" y="320"/>
                    <a:pt x="0" y="979"/>
                    <a:pt x="164" y="1440"/>
                  </a:cubicBezTo>
                </a:path>
              </a:pathLst>
            </a:custGeom>
            <a:noFill/>
            <a:ln cap="flat" cmpd="sng" w="12700">
              <a:solidFill>
                <a:schemeClr val="dk1">
                  <a:alpha val="20000"/>
                </a:schemeClr>
              </a:solidFill>
              <a:prstDash val="dashDot"/>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773" name="Google Shape;773;p35"/>
            <p:cNvSpPr/>
            <p:nvPr/>
          </p:nvSpPr>
          <p:spPr>
            <a:xfrm>
              <a:off x="261938" y="0"/>
              <a:ext cx="2944813" cy="6843713"/>
            </a:xfrm>
            <a:custGeom>
              <a:rect b="b" l="l" r="r" t="t"/>
              <a:pathLst>
                <a:path extrusionOk="0" h="1440" w="620">
                  <a:moveTo>
                    <a:pt x="620" y="0"/>
                  </a:moveTo>
                  <a:cubicBezTo>
                    <a:pt x="248" y="325"/>
                    <a:pt x="0" y="960"/>
                    <a:pt x="186" y="1440"/>
                  </a:cubicBezTo>
                </a:path>
              </a:pathLst>
            </a:custGeom>
            <a:noFill/>
            <a:ln cap="flat" cmpd="sng" w="9525">
              <a:solidFill>
                <a:schemeClr val="dk1">
                  <a:alpha val="20000"/>
                </a:schemeClr>
              </a:solidFill>
              <a:prstDash val="lgDash"/>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774" name="Google Shape;774;p35"/>
            <p:cNvSpPr/>
            <p:nvPr/>
          </p:nvSpPr>
          <p:spPr>
            <a:xfrm>
              <a:off x="-417513" y="0"/>
              <a:ext cx="2403475" cy="6843713"/>
            </a:xfrm>
            <a:custGeom>
              <a:rect b="b" l="l" r="r" t="t"/>
              <a:pathLst>
                <a:path extrusionOk="0" h="1440" w="506">
                  <a:moveTo>
                    <a:pt x="506" y="0"/>
                  </a:moveTo>
                  <a:cubicBezTo>
                    <a:pt x="109" y="356"/>
                    <a:pt x="0" y="943"/>
                    <a:pt x="171"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775" name="Google Shape;775;p35"/>
            <p:cNvSpPr/>
            <p:nvPr/>
          </p:nvSpPr>
          <p:spPr>
            <a:xfrm>
              <a:off x="14288" y="9525"/>
              <a:ext cx="1771650" cy="3198813"/>
            </a:xfrm>
            <a:custGeom>
              <a:rect b="b" l="l" r="r" t="t"/>
              <a:pathLst>
                <a:path extrusionOk="0" h="673" w="373">
                  <a:moveTo>
                    <a:pt x="373" y="0"/>
                  </a:moveTo>
                  <a:cubicBezTo>
                    <a:pt x="175" y="183"/>
                    <a:pt x="51" y="409"/>
                    <a:pt x="0" y="673"/>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776" name="Google Shape;776;p35"/>
            <p:cNvSpPr/>
            <p:nvPr/>
          </p:nvSpPr>
          <p:spPr>
            <a:xfrm>
              <a:off x="4763" y="6016625"/>
              <a:ext cx="214313" cy="827088"/>
            </a:xfrm>
            <a:custGeom>
              <a:rect b="b" l="l" r="r" t="t"/>
              <a:pathLst>
                <a:path extrusionOk="0" h="174" w="45">
                  <a:moveTo>
                    <a:pt x="0" y="0"/>
                  </a:moveTo>
                  <a:cubicBezTo>
                    <a:pt x="11" y="59"/>
                    <a:pt x="26" y="118"/>
                    <a:pt x="45" y="174"/>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sp>
          <p:nvSpPr>
            <p:cNvPr id="777" name="Google Shape;777;p35"/>
            <p:cNvSpPr/>
            <p:nvPr/>
          </p:nvSpPr>
          <p:spPr>
            <a:xfrm>
              <a:off x="14288" y="0"/>
              <a:ext cx="1562100" cy="2228850"/>
            </a:xfrm>
            <a:custGeom>
              <a:rect b="b" l="l" r="r" t="t"/>
              <a:pathLst>
                <a:path extrusionOk="0" h="469" w="329">
                  <a:moveTo>
                    <a:pt x="329" y="0"/>
                  </a:moveTo>
                  <a:cubicBezTo>
                    <a:pt x="189" y="133"/>
                    <a:pt x="69" y="288"/>
                    <a:pt x="0" y="469"/>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ckwell"/>
                <a:ea typeface="Rockwell"/>
                <a:cs typeface="Rockwell"/>
                <a:sym typeface="Rockwell"/>
              </a:endParaRPr>
            </a:p>
          </p:txBody>
        </p:sp>
      </p:grpSp>
      <p:grpSp>
        <p:nvGrpSpPr>
          <p:cNvPr id="778" name="Google Shape;778;p35"/>
          <p:cNvGrpSpPr/>
          <p:nvPr/>
        </p:nvGrpSpPr>
        <p:grpSpPr>
          <a:xfrm>
            <a:off x="603504" y="3211258"/>
            <a:ext cx="7934705" cy="1328456"/>
            <a:chOff x="804672" y="3893141"/>
            <a:chExt cx="10579607" cy="1771275"/>
          </a:xfrm>
        </p:grpSpPr>
        <p:sp>
          <p:nvSpPr>
            <p:cNvPr id="779" name="Google Shape;779;p35"/>
            <p:cNvSpPr/>
            <p:nvPr/>
          </p:nvSpPr>
          <p:spPr>
            <a:xfrm rot="10800000">
              <a:off x="5892384" y="5313353"/>
              <a:ext cx="407233" cy="351063"/>
            </a:xfrm>
            <a:prstGeom prst="triangle">
              <a:avLst>
                <a:gd fmla="val 50000" name="adj"/>
              </a:avLst>
            </a:prstGeom>
            <a:solidFill>
              <a:schemeClr val="dk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Rockwell"/>
                <a:ea typeface="Rockwell"/>
                <a:cs typeface="Rockwell"/>
                <a:sym typeface="Rockwell"/>
              </a:endParaRPr>
            </a:p>
          </p:txBody>
        </p:sp>
        <p:sp>
          <p:nvSpPr>
            <p:cNvPr id="780" name="Google Shape;780;p35"/>
            <p:cNvSpPr/>
            <p:nvPr/>
          </p:nvSpPr>
          <p:spPr>
            <a:xfrm>
              <a:off x="804672" y="3893141"/>
              <a:ext cx="10579607" cy="1420210"/>
            </a:xfrm>
            <a:prstGeom prst="rect">
              <a:avLst/>
            </a:prstGeom>
            <a:solidFill>
              <a:schemeClr val="dk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Rockwell"/>
                <a:ea typeface="Rockwell"/>
                <a:cs typeface="Rockwell"/>
                <a:sym typeface="Rockwell"/>
              </a:endParaRPr>
            </a:p>
          </p:txBody>
        </p:sp>
      </p:grpSp>
      <p:sp>
        <p:nvSpPr>
          <p:cNvPr id="781" name="Google Shape;781;p35"/>
          <p:cNvSpPr txBox="1"/>
          <p:nvPr>
            <p:ph type="title"/>
          </p:nvPr>
        </p:nvSpPr>
        <p:spPr>
          <a:xfrm>
            <a:off x="665226" y="3276580"/>
            <a:ext cx="7812923" cy="937788"/>
          </a:xfrm>
          <a:prstGeom prst="rect">
            <a:avLst/>
          </a:prstGeom>
          <a:noFill/>
          <a:ln>
            <a:noFill/>
          </a:ln>
        </p:spPr>
        <p:txBody>
          <a:bodyPr anchorCtr="0" anchor="ctr" bIns="171450" lIns="171450" spcFirstLastPara="1" rIns="171450" wrap="square" tIns="171450">
            <a:noAutofit/>
          </a:bodyPr>
          <a:lstStyle/>
          <a:p>
            <a:pPr indent="0" lvl="0" marL="0" rtl="0" algn="ctr">
              <a:lnSpc>
                <a:spcPct val="85000"/>
              </a:lnSpc>
              <a:spcBef>
                <a:spcPts val="0"/>
              </a:spcBef>
              <a:spcAft>
                <a:spcPts val="0"/>
              </a:spcAft>
              <a:buClr>
                <a:schemeClr val="lt1"/>
              </a:buClr>
              <a:buSzPts val="3000"/>
              <a:buFont typeface="Calibri"/>
              <a:buNone/>
            </a:pPr>
            <a:r>
              <a:rPr lang="en" sz="4000">
                <a:solidFill>
                  <a:schemeClr val="lt1"/>
                </a:solidFill>
              </a:rPr>
              <a:t>Push Your Boundaries by…</a:t>
            </a:r>
            <a:endParaRPr sz="4000"/>
          </a:p>
        </p:txBody>
      </p:sp>
      <p:grpSp>
        <p:nvGrpSpPr>
          <p:cNvPr id="782" name="Google Shape;782;p35"/>
          <p:cNvGrpSpPr/>
          <p:nvPr/>
        </p:nvGrpSpPr>
        <p:grpSpPr>
          <a:xfrm>
            <a:off x="679775" y="933550"/>
            <a:ext cx="7782162" cy="1702125"/>
            <a:chOff x="101695" y="441547"/>
            <a:chExt cx="10376216" cy="2269500"/>
          </a:xfrm>
        </p:grpSpPr>
        <p:sp>
          <p:nvSpPr>
            <p:cNvPr id="783" name="Google Shape;783;p35"/>
            <p:cNvSpPr/>
            <p:nvPr/>
          </p:nvSpPr>
          <p:spPr>
            <a:xfrm>
              <a:off x="101695" y="1072143"/>
              <a:ext cx="899486" cy="899486"/>
            </a:xfrm>
            <a:prstGeom prst="ellipse">
              <a:avLst/>
            </a:prstGeom>
            <a:solidFill>
              <a:srgbClr val="FA7714"/>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784" name="Google Shape;784;p35"/>
            <p:cNvSpPr/>
            <p:nvPr/>
          </p:nvSpPr>
          <p:spPr>
            <a:xfrm>
              <a:off x="290587" y="1261035"/>
              <a:ext cx="521702" cy="521702"/>
            </a:xfrm>
            <a:prstGeom prst="rect">
              <a:avLst/>
            </a:prstGeom>
            <a:blipFill rotWithShape="1">
              <a:blip r:embed="rId3">
                <a:alphaModFix/>
              </a:blip>
              <a:stretch>
                <a:fillRect b="0" l="0" r="0" t="0"/>
              </a:stretch>
            </a:blip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785" name="Google Shape;785;p35"/>
            <p:cNvSpPr/>
            <p:nvPr/>
          </p:nvSpPr>
          <p:spPr>
            <a:xfrm>
              <a:off x="1193928" y="1072143"/>
              <a:ext cx="2120217" cy="899486"/>
            </a:xfrm>
            <a:prstGeom prst="rect">
              <a:avLst/>
            </a:prstGeom>
            <a:no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786" name="Google Shape;786;p35"/>
            <p:cNvSpPr txBox="1"/>
            <p:nvPr/>
          </p:nvSpPr>
          <p:spPr>
            <a:xfrm>
              <a:off x="1193928" y="441547"/>
              <a:ext cx="2120100" cy="22695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dk1"/>
                </a:buClr>
                <a:buSzPts val="800"/>
                <a:buFont typeface="Rockwell"/>
                <a:buNone/>
              </a:pPr>
              <a:r>
                <a:rPr lang="en" sz="1200">
                  <a:solidFill>
                    <a:schemeClr val="dk1"/>
                  </a:solidFill>
                  <a:latin typeface="Rockwell"/>
                  <a:ea typeface="Rockwell"/>
                  <a:cs typeface="Rockwell"/>
                  <a:sym typeface="Rockwell"/>
                </a:rPr>
                <a:t>Add a new text (book, song, video clip, movie, etc.) to a unit you teach based on student interest and input, and monitor whether their engagement level increases as a result.</a:t>
              </a:r>
              <a:r>
                <a:rPr lang="en" sz="800">
                  <a:solidFill>
                    <a:schemeClr val="dk1"/>
                  </a:solidFill>
                  <a:latin typeface="Rockwell"/>
                  <a:ea typeface="Rockwell"/>
                  <a:cs typeface="Rockwell"/>
                  <a:sym typeface="Rockwell"/>
                </a:rPr>
                <a:t> </a:t>
              </a:r>
              <a:endParaRPr sz="1100"/>
            </a:p>
          </p:txBody>
        </p:sp>
        <p:sp>
          <p:nvSpPr>
            <p:cNvPr id="787" name="Google Shape;787;p35"/>
            <p:cNvSpPr/>
            <p:nvPr/>
          </p:nvSpPr>
          <p:spPr>
            <a:xfrm>
              <a:off x="3683578" y="1072143"/>
              <a:ext cx="899486" cy="899486"/>
            </a:xfrm>
            <a:prstGeom prst="ellipse">
              <a:avLst/>
            </a:prstGeom>
            <a:solidFill>
              <a:srgbClr val="AEBF3E"/>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788" name="Google Shape;788;p35"/>
            <p:cNvSpPr/>
            <p:nvPr/>
          </p:nvSpPr>
          <p:spPr>
            <a:xfrm>
              <a:off x="3872470" y="1261035"/>
              <a:ext cx="521702" cy="521702"/>
            </a:xfrm>
            <a:prstGeom prst="rect">
              <a:avLst/>
            </a:prstGeom>
            <a:blipFill rotWithShape="1">
              <a:blip r:embed="rId4">
                <a:alphaModFix/>
              </a:blip>
              <a:stretch>
                <a:fillRect b="0" l="0" r="0" t="0"/>
              </a:stretch>
            </a:blip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789" name="Google Shape;789;p35"/>
            <p:cNvSpPr/>
            <p:nvPr/>
          </p:nvSpPr>
          <p:spPr>
            <a:xfrm>
              <a:off x="4775811" y="1072143"/>
              <a:ext cx="2120217" cy="899486"/>
            </a:xfrm>
            <a:prstGeom prst="rect">
              <a:avLst/>
            </a:prstGeom>
            <a:no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790" name="Google Shape;790;p35"/>
            <p:cNvSpPr txBox="1"/>
            <p:nvPr/>
          </p:nvSpPr>
          <p:spPr>
            <a:xfrm>
              <a:off x="4775795" y="441552"/>
              <a:ext cx="2120100" cy="21843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dk1"/>
                </a:buClr>
                <a:buSzPts val="800"/>
                <a:buFont typeface="Rockwell"/>
                <a:buNone/>
              </a:pPr>
              <a:r>
                <a:rPr lang="en" sz="1300">
                  <a:solidFill>
                    <a:schemeClr val="dk1"/>
                  </a:solidFill>
                  <a:latin typeface="Rockwell"/>
                  <a:ea typeface="Rockwell"/>
                  <a:cs typeface="Rockwell"/>
                  <a:sym typeface="Rockwell"/>
                </a:rPr>
                <a:t>Look up alternatives to traditional desks and rows, and poll your students to see if they have any interest in trying flexible seating arrangements. </a:t>
              </a:r>
              <a:endParaRPr sz="1600"/>
            </a:p>
          </p:txBody>
        </p:sp>
        <p:sp>
          <p:nvSpPr>
            <p:cNvPr id="791" name="Google Shape;791;p35"/>
            <p:cNvSpPr/>
            <p:nvPr/>
          </p:nvSpPr>
          <p:spPr>
            <a:xfrm>
              <a:off x="7265460" y="1072143"/>
              <a:ext cx="899486" cy="899486"/>
            </a:xfrm>
            <a:prstGeom prst="ellipse">
              <a:avLst/>
            </a:prstGeom>
            <a:solidFill>
              <a:srgbClr val="4FC29D"/>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792" name="Google Shape;792;p35"/>
            <p:cNvSpPr/>
            <p:nvPr/>
          </p:nvSpPr>
          <p:spPr>
            <a:xfrm>
              <a:off x="7454352" y="1261035"/>
              <a:ext cx="521702" cy="521702"/>
            </a:xfrm>
            <a:prstGeom prst="rect">
              <a:avLst/>
            </a:prstGeom>
            <a:blipFill rotWithShape="1">
              <a:blip r:embed="rId5">
                <a:alphaModFix/>
              </a:blip>
              <a:stretch>
                <a:fillRect b="0" l="0" r="0" t="0"/>
              </a:stretch>
            </a:blip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793" name="Google Shape;793;p35"/>
            <p:cNvSpPr/>
            <p:nvPr/>
          </p:nvSpPr>
          <p:spPr>
            <a:xfrm>
              <a:off x="8357694" y="1072143"/>
              <a:ext cx="2120217" cy="899486"/>
            </a:xfrm>
            <a:prstGeom prst="rect">
              <a:avLst/>
            </a:prstGeom>
            <a:no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794" name="Google Shape;794;p35"/>
            <p:cNvSpPr txBox="1"/>
            <p:nvPr/>
          </p:nvSpPr>
          <p:spPr>
            <a:xfrm>
              <a:off x="8357695" y="516347"/>
              <a:ext cx="2120100" cy="21843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dk1"/>
                </a:buClr>
                <a:buSzPts val="800"/>
                <a:buFont typeface="Rockwell"/>
                <a:buNone/>
              </a:pPr>
              <a:r>
                <a:rPr lang="en" sz="900">
                  <a:solidFill>
                    <a:schemeClr val="dk1"/>
                  </a:solidFill>
                  <a:latin typeface="Rockwell"/>
                  <a:ea typeface="Rockwell"/>
                  <a:cs typeface="Rockwell"/>
                  <a:sym typeface="Rockwell"/>
                </a:rPr>
                <a:t>Allow students to do a self-assessment on an upcoming assignment. Make sure that you give them a place to explain their reasoning for the grade. Determine whether this change in process also changes the feel of the classroom and the effectiveness of the project. </a:t>
              </a:r>
              <a:endParaRPr sz="1200"/>
            </a:p>
          </p:txBody>
        </p:sp>
      </p:grpSp>
    </p:spTree>
  </p:cSld>
  <p:clrMapOvr>
    <a:masterClrMapping/>
  </p:clrMapOvr>
</p:sld>
</file>

<file path=ppt/theme/theme1.xml><?xml version="1.0" encoding="utf-8"?>
<a:theme xmlns:a="http://schemas.openxmlformats.org/drawingml/2006/main" xmlns:r="http://schemas.openxmlformats.org/officeDocument/2006/relationships" name="Atlas">
  <a:themeElements>
    <a:clrScheme name="Atlas">
      <a:dk1>
        <a:srgbClr val="000000"/>
      </a:dk1>
      <a:lt1>
        <a:srgbClr val="FFFFFF"/>
      </a:lt1>
      <a:dk2>
        <a:srgbClr val="454545"/>
      </a:dk2>
      <a:lt2>
        <a:srgbClr val="E0E0E0"/>
      </a:lt2>
      <a:accent1>
        <a:srgbClr val="F81B02"/>
      </a:accent1>
      <a:accent2>
        <a:srgbClr val="FC7715"/>
      </a:accent2>
      <a:accent3>
        <a:srgbClr val="AFBF41"/>
      </a:accent3>
      <a:accent4>
        <a:srgbClr val="50C49F"/>
      </a:accent4>
      <a:accent5>
        <a:srgbClr val="3B95C4"/>
      </a:accent5>
      <a:accent6>
        <a:srgbClr val="B560D4"/>
      </a:accent6>
      <a:hlink>
        <a:srgbClr val="FC5A1A"/>
      </a:hlink>
      <a:folHlink>
        <a:srgbClr val="B49E7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Atlas">
  <a:themeElements>
    <a:clrScheme name="Atlas">
      <a:dk1>
        <a:srgbClr val="000000"/>
      </a:dk1>
      <a:lt1>
        <a:srgbClr val="FFFFFF"/>
      </a:lt1>
      <a:dk2>
        <a:srgbClr val="454545"/>
      </a:dk2>
      <a:lt2>
        <a:srgbClr val="E0E0E0"/>
      </a:lt2>
      <a:accent1>
        <a:srgbClr val="F81B02"/>
      </a:accent1>
      <a:accent2>
        <a:srgbClr val="FC7715"/>
      </a:accent2>
      <a:accent3>
        <a:srgbClr val="AFBF41"/>
      </a:accent3>
      <a:accent4>
        <a:srgbClr val="50C49F"/>
      </a:accent4>
      <a:accent5>
        <a:srgbClr val="3B95C4"/>
      </a:accent5>
      <a:accent6>
        <a:srgbClr val="B560D4"/>
      </a:accent6>
      <a:hlink>
        <a:srgbClr val="FC5A1A"/>
      </a:hlink>
      <a:folHlink>
        <a:srgbClr val="B49E7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