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aleway"/>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regular.fntdata"/><Relationship Id="rId22" Type="http://schemas.openxmlformats.org/officeDocument/2006/relationships/font" Target="fonts/Raleway-italic.fntdata"/><Relationship Id="rId21" Type="http://schemas.openxmlformats.org/officeDocument/2006/relationships/font" Target="fonts/Raleway-bold.fntdata"/><Relationship Id="rId24" Type="http://schemas.openxmlformats.org/officeDocument/2006/relationships/font" Target="fonts/Lato-regular.fntdata"/><Relationship Id="rId23" Type="http://schemas.openxmlformats.org/officeDocument/2006/relationships/font" Target="fonts/Raleway-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italic.fntdata"/><Relationship Id="rId25" Type="http://schemas.openxmlformats.org/officeDocument/2006/relationships/font" Target="fonts/Lato-bold.fntdata"/><Relationship Id="rId27"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9f1af958bf_0_2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9f1af958bf_0_2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a6b052c4a4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a6b052c4a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a6b052c4a4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a6b052c4a4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a6b052c4a4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a6b052c4a4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a6b052c4a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a6b052c4a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9f1af958bf_0_16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9f1af958bf_0_16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9f1af958bf_0_16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9f1af958bf_0_16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9f1af958bf_0_16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9f1af958bf_0_16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9f1af958bf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9f1af958bf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a6b052c4a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a6b052c4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9f1af958bf_0_15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9f1af958bf_0_15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f1af958bf_0_2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f1af958bf_0_2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a6b052c4a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a6b052c4a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AUTOLAYOUT">
    <p:bg>
      <p:bgPr>
        <a:solidFill>
          <a:srgbClr val="FFFFFF"/>
        </a:solidFill>
      </p:bgPr>
    </p:bg>
    <p:spTree>
      <p:nvGrpSpPr>
        <p:cNvPr id="68" name="Shape 68"/>
        <p:cNvGrpSpPr/>
        <p:nvPr/>
      </p:nvGrpSpPr>
      <p:grpSpPr>
        <a:xfrm>
          <a:off x="0" y="0"/>
          <a:ext cx="0" cy="0"/>
          <a:chOff x="0" y="0"/>
          <a:chExt cx="0" cy="0"/>
        </a:xfrm>
      </p:grpSpPr>
      <p:sp>
        <p:nvSpPr>
          <p:cNvPr id="69" name="Google Shape;69;p13"/>
          <p:cNvSpPr/>
          <p:nvPr/>
        </p:nvSpPr>
        <p:spPr>
          <a:xfrm>
            <a:off x="0" y="0"/>
            <a:ext cx="9144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p:nvPr/>
        </p:nvSpPr>
        <p:spPr>
          <a:xfrm flipH="1">
            <a:off x="3225000" y="1448425"/>
            <a:ext cx="5919000" cy="36951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p:nvPr/>
        </p:nvSpPr>
        <p:spPr>
          <a:xfrm flipH="1">
            <a:off x="3397800" y="1448425"/>
            <a:ext cx="5746200" cy="3695100"/>
          </a:xfrm>
          <a:prstGeom prst="rtTriangle">
            <a:avLst/>
          </a:prstGeom>
          <a:solidFill>
            <a:srgbClr val="E0E0E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p:nvPr/>
        </p:nvSpPr>
        <p:spPr>
          <a:xfrm flipH="1">
            <a:off x="3836700" y="1448475"/>
            <a:ext cx="5307300" cy="3695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3"/>
          <p:cNvSpPr txBox="1"/>
          <p:nvPr>
            <p:ph type="ctrTitle"/>
          </p:nvPr>
        </p:nvSpPr>
        <p:spPr>
          <a:xfrm>
            <a:off x="335250" y="932100"/>
            <a:ext cx="5508300" cy="1655700"/>
          </a:xfrm>
          <a:prstGeom prst="rect">
            <a:avLst/>
          </a:prstGeom>
          <a:noFill/>
        </p:spPr>
        <p:txBody>
          <a:bodyPr anchorCtr="0" anchor="b" bIns="91425" lIns="91425" spcFirstLastPara="1" rIns="91425" wrap="square" tIns="91425">
            <a:noAutofit/>
          </a:bodyPr>
          <a:lstStyle>
            <a:lvl1pPr lvl="0" algn="l">
              <a:lnSpc>
                <a:spcPct val="100000"/>
              </a:lnSpc>
              <a:spcBef>
                <a:spcPts val="0"/>
              </a:spcBef>
              <a:spcAft>
                <a:spcPts val="0"/>
              </a:spcAft>
              <a:buClr>
                <a:schemeClr val="dk1"/>
              </a:buClr>
              <a:buSzPts val="5200"/>
              <a:buNone/>
              <a:defRPr b="1" sz="5200">
                <a:solidFill>
                  <a:schemeClr val="dk1"/>
                </a:solidFill>
              </a:defRPr>
            </a:lvl1pPr>
            <a:lvl2pPr lvl="1" algn="l">
              <a:lnSpc>
                <a:spcPct val="100000"/>
              </a:lnSpc>
              <a:spcBef>
                <a:spcPts val="0"/>
              </a:spcBef>
              <a:spcAft>
                <a:spcPts val="0"/>
              </a:spcAft>
              <a:buClr>
                <a:schemeClr val="dk1"/>
              </a:buClr>
              <a:buSzPts val="5200"/>
              <a:buNone/>
              <a:defRPr b="1" sz="5200">
                <a:solidFill>
                  <a:schemeClr val="dk1"/>
                </a:solidFill>
              </a:defRPr>
            </a:lvl2pPr>
            <a:lvl3pPr lvl="2" algn="l">
              <a:lnSpc>
                <a:spcPct val="100000"/>
              </a:lnSpc>
              <a:spcBef>
                <a:spcPts val="0"/>
              </a:spcBef>
              <a:spcAft>
                <a:spcPts val="0"/>
              </a:spcAft>
              <a:buClr>
                <a:schemeClr val="dk1"/>
              </a:buClr>
              <a:buSzPts val="5200"/>
              <a:buNone/>
              <a:defRPr b="1" sz="5200">
                <a:solidFill>
                  <a:schemeClr val="dk1"/>
                </a:solidFill>
              </a:defRPr>
            </a:lvl3pPr>
            <a:lvl4pPr lvl="3" algn="l">
              <a:lnSpc>
                <a:spcPct val="100000"/>
              </a:lnSpc>
              <a:spcBef>
                <a:spcPts val="0"/>
              </a:spcBef>
              <a:spcAft>
                <a:spcPts val="0"/>
              </a:spcAft>
              <a:buClr>
                <a:schemeClr val="dk1"/>
              </a:buClr>
              <a:buSzPts val="5200"/>
              <a:buNone/>
              <a:defRPr b="1" sz="5200">
                <a:solidFill>
                  <a:schemeClr val="dk1"/>
                </a:solidFill>
              </a:defRPr>
            </a:lvl4pPr>
            <a:lvl5pPr lvl="4" algn="l">
              <a:lnSpc>
                <a:spcPct val="100000"/>
              </a:lnSpc>
              <a:spcBef>
                <a:spcPts val="0"/>
              </a:spcBef>
              <a:spcAft>
                <a:spcPts val="0"/>
              </a:spcAft>
              <a:buClr>
                <a:schemeClr val="dk1"/>
              </a:buClr>
              <a:buSzPts val="5200"/>
              <a:buNone/>
              <a:defRPr b="1" sz="5200">
                <a:solidFill>
                  <a:schemeClr val="dk1"/>
                </a:solidFill>
              </a:defRPr>
            </a:lvl5pPr>
            <a:lvl6pPr lvl="5" algn="l">
              <a:lnSpc>
                <a:spcPct val="100000"/>
              </a:lnSpc>
              <a:spcBef>
                <a:spcPts val="0"/>
              </a:spcBef>
              <a:spcAft>
                <a:spcPts val="0"/>
              </a:spcAft>
              <a:buClr>
                <a:schemeClr val="dk1"/>
              </a:buClr>
              <a:buSzPts val="5200"/>
              <a:buNone/>
              <a:defRPr b="1" sz="5200">
                <a:solidFill>
                  <a:schemeClr val="dk1"/>
                </a:solidFill>
              </a:defRPr>
            </a:lvl6pPr>
            <a:lvl7pPr lvl="6" algn="l">
              <a:lnSpc>
                <a:spcPct val="100000"/>
              </a:lnSpc>
              <a:spcBef>
                <a:spcPts val="0"/>
              </a:spcBef>
              <a:spcAft>
                <a:spcPts val="0"/>
              </a:spcAft>
              <a:buClr>
                <a:schemeClr val="dk1"/>
              </a:buClr>
              <a:buSzPts val="5200"/>
              <a:buNone/>
              <a:defRPr b="1" sz="5200">
                <a:solidFill>
                  <a:schemeClr val="dk1"/>
                </a:solidFill>
              </a:defRPr>
            </a:lvl7pPr>
            <a:lvl8pPr lvl="7" algn="l">
              <a:lnSpc>
                <a:spcPct val="100000"/>
              </a:lnSpc>
              <a:spcBef>
                <a:spcPts val="0"/>
              </a:spcBef>
              <a:spcAft>
                <a:spcPts val="0"/>
              </a:spcAft>
              <a:buClr>
                <a:schemeClr val="dk1"/>
              </a:buClr>
              <a:buSzPts val="5200"/>
              <a:buNone/>
              <a:defRPr b="1" sz="5200">
                <a:solidFill>
                  <a:schemeClr val="dk1"/>
                </a:solidFill>
              </a:defRPr>
            </a:lvl8pPr>
            <a:lvl9pPr lvl="8" algn="l">
              <a:lnSpc>
                <a:spcPct val="100000"/>
              </a:lnSpc>
              <a:spcBef>
                <a:spcPts val="0"/>
              </a:spcBef>
              <a:spcAft>
                <a:spcPts val="0"/>
              </a:spcAft>
              <a:buClr>
                <a:schemeClr val="dk1"/>
              </a:buClr>
              <a:buSzPts val="5200"/>
              <a:buNone/>
              <a:defRPr b="1" sz="5200">
                <a:solidFill>
                  <a:schemeClr val="dk1"/>
                </a:solidFill>
              </a:defRPr>
            </a:lvl9pPr>
          </a:lstStyle>
          <a:p/>
        </p:txBody>
      </p:sp>
      <p:sp>
        <p:nvSpPr>
          <p:cNvPr id="74" name="Google Shape;74;p13"/>
          <p:cNvSpPr txBox="1"/>
          <p:nvPr>
            <p:ph idx="1" type="subTitle"/>
          </p:nvPr>
        </p:nvSpPr>
        <p:spPr>
          <a:xfrm>
            <a:off x="335250" y="2727850"/>
            <a:ext cx="3914700" cy="1612500"/>
          </a:xfrm>
          <a:prstGeom prst="rect">
            <a:avLst/>
          </a:prstGeom>
          <a:noFill/>
        </p:spPr>
        <p:txBody>
          <a:bodyPr anchorCtr="0" anchor="t" bIns="91425" lIns="91425" spcFirstLastPara="1" rIns="91425" wrap="square" tIns="91425">
            <a:noAutofit/>
          </a:bodyPr>
          <a:lstStyle>
            <a:lvl1pPr lvl="0" algn="l">
              <a:lnSpc>
                <a:spcPct val="100000"/>
              </a:lnSpc>
              <a:spcBef>
                <a:spcPts val="0"/>
              </a:spcBef>
              <a:spcAft>
                <a:spcPts val="0"/>
              </a:spcAft>
              <a:buClr>
                <a:schemeClr val="dk2"/>
              </a:buClr>
              <a:buSzPts val="2400"/>
              <a:buNone/>
              <a:defRPr sz="2400">
                <a:solidFill>
                  <a:schemeClr val="dk2"/>
                </a:solidFill>
              </a:defRPr>
            </a:lvl1pPr>
            <a:lvl2pPr lvl="1" algn="l">
              <a:lnSpc>
                <a:spcPct val="100000"/>
              </a:lnSpc>
              <a:spcBef>
                <a:spcPts val="0"/>
              </a:spcBef>
              <a:spcAft>
                <a:spcPts val="0"/>
              </a:spcAft>
              <a:buClr>
                <a:schemeClr val="dk2"/>
              </a:buClr>
              <a:buSzPts val="2400"/>
              <a:buNone/>
              <a:defRPr sz="2400">
                <a:solidFill>
                  <a:schemeClr val="dk2"/>
                </a:solidFill>
              </a:defRPr>
            </a:lvl2pPr>
            <a:lvl3pPr lvl="2" algn="l">
              <a:lnSpc>
                <a:spcPct val="100000"/>
              </a:lnSpc>
              <a:spcBef>
                <a:spcPts val="0"/>
              </a:spcBef>
              <a:spcAft>
                <a:spcPts val="0"/>
              </a:spcAft>
              <a:buClr>
                <a:schemeClr val="dk2"/>
              </a:buClr>
              <a:buSzPts val="2400"/>
              <a:buNone/>
              <a:defRPr sz="2400">
                <a:solidFill>
                  <a:schemeClr val="dk2"/>
                </a:solidFill>
              </a:defRPr>
            </a:lvl3pPr>
            <a:lvl4pPr lvl="3" algn="l">
              <a:lnSpc>
                <a:spcPct val="100000"/>
              </a:lnSpc>
              <a:spcBef>
                <a:spcPts val="0"/>
              </a:spcBef>
              <a:spcAft>
                <a:spcPts val="0"/>
              </a:spcAft>
              <a:buClr>
                <a:schemeClr val="dk2"/>
              </a:buClr>
              <a:buSzPts val="2400"/>
              <a:buNone/>
              <a:defRPr sz="2400">
                <a:solidFill>
                  <a:schemeClr val="dk2"/>
                </a:solidFill>
              </a:defRPr>
            </a:lvl4pPr>
            <a:lvl5pPr lvl="4" algn="l">
              <a:lnSpc>
                <a:spcPct val="100000"/>
              </a:lnSpc>
              <a:spcBef>
                <a:spcPts val="0"/>
              </a:spcBef>
              <a:spcAft>
                <a:spcPts val="0"/>
              </a:spcAft>
              <a:buClr>
                <a:schemeClr val="dk2"/>
              </a:buClr>
              <a:buSzPts val="2400"/>
              <a:buNone/>
              <a:defRPr sz="2400">
                <a:solidFill>
                  <a:schemeClr val="dk2"/>
                </a:solidFill>
              </a:defRPr>
            </a:lvl5pPr>
            <a:lvl6pPr lvl="5" algn="l">
              <a:lnSpc>
                <a:spcPct val="100000"/>
              </a:lnSpc>
              <a:spcBef>
                <a:spcPts val="0"/>
              </a:spcBef>
              <a:spcAft>
                <a:spcPts val="0"/>
              </a:spcAft>
              <a:buClr>
                <a:schemeClr val="dk2"/>
              </a:buClr>
              <a:buSzPts val="2400"/>
              <a:buNone/>
              <a:defRPr sz="2400">
                <a:solidFill>
                  <a:schemeClr val="dk2"/>
                </a:solidFill>
              </a:defRPr>
            </a:lvl6pPr>
            <a:lvl7pPr lvl="6" algn="l">
              <a:lnSpc>
                <a:spcPct val="100000"/>
              </a:lnSpc>
              <a:spcBef>
                <a:spcPts val="0"/>
              </a:spcBef>
              <a:spcAft>
                <a:spcPts val="0"/>
              </a:spcAft>
              <a:buClr>
                <a:schemeClr val="dk2"/>
              </a:buClr>
              <a:buSzPts val="2400"/>
              <a:buNone/>
              <a:defRPr sz="2400">
                <a:solidFill>
                  <a:schemeClr val="dk2"/>
                </a:solidFill>
              </a:defRPr>
            </a:lvl7pPr>
            <a:lvl8pPr lvl="7" algn="l">
              <a:lnSpc>
                <a:spcPct val="100000"/>
              </a:lnSpc>
              <a:spcBef>
                <a:spcPts val="0"/>
              </a:spcBef>
              <a:spcAft>
                <a:spcPts val="0"/>
              </a:spcAft>
              <a:buClr>
                <a:schemeClr val="dk2"/>
              </a:buClr>
              <a:buSzPts val="2400"/>
              <a:buNone/>
              <a:defRPr sz="2400">
                <a:solidFill>
                  <a:schemeClr val="dk2"/>
                </a:solidFill>
              </a:defRPr>
            </a:lvl8pPr>
            <a:lvl9pPr lvl="8" algn="l">
              <a:lnSpc>
                <a:spcPct val="100000"/>
              </a:lnSpc>
              <a:spcBef>
                <a:spcPts val="0"/>
              </a:spcBef>
              <a:spcAft>
                <a:spcPts val="0"/>
              </a:spcAft>
              <a:buClr>
                <a:schemeClr val="dk2"/>
              </a:buClr>
              <a:buSzPts val="2400"/>
              <a:buNone/>
              <a:defRPr sz="2400">
                <a:solidFill>
                  <a:schemeClr val="dk2"/>
                </a:solidFill>
              </a:defRPr>
            </a:lvl9pPr>
          </a:lstStyle>
          <a:p/>
        </p:txBody>
      </p:sp>
      <p:sp>
        <p:nvSpPr>
          <p:cNvPr id="75" name="Google Shape;75;p1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chemeClr val="lt1"/>
                </a:solidFill>
              </a:defRPr>
            </a:lvl1pPr>
            <a:lvl2pPr lvl="1" algn="r">
              <a:lnSpc>
                <a:spcPct val="100000"/>
              </a:lnSpc>
              <a:spcAft>
                <a:spcPts val="0"/>
              </a:spcAft>
              <a:buNone/>
              <a:defRPr sz="1000">
                <a:solidFill>
                  <a:schemeClr val="lt1"/>
                </a:solidFill>
              </a:defRPr>
            </a:lvl2pPr>
            <a:lvl3pPr lvl="2" algn="r">
              <a:lnSpc>
                <a:spcPct val="100000"/>
              </a:lnSpc>
              <a:spcAft>
                <a:spcPts val="0"/>
              </a:spcAft>
              <a:buNone/>
              <a:defRPr sz="1000">
                <a:solidFill>
                  <a:schemeClr val="lt1"/>
                </a:solidFill>
              </a:defRPr>
            </a:lvl3pPr>
            <a:lvl4pPr lvl="3" algn="r">
              <a:lnSpc>
                <a:spcPct val="100000"/>
              </a:lnSpc>
              <a:spcAft>
                <a:spcPts val="0"/>
              </a:spcAft>
              <a:buNone/>
              <a:defRPr sz="1000">
                <a:solidFill>
                  <a:schemeClr val="lt1"/>
                </a:solidFill>
              </a:defRPr>
            </a:lvl4pPr>
            <a:lvl5pPr lvl="4" algn="r">
              <a:lnSpc>
                <a:spcPct val="100000"/>
              </a:lnSpc>
              <a:spcAft>
                <a:spcPts val="0"/>
              </a:spcAft>
              <a:buNone/>
              <a:defRPr sz="1000">
                <a:solidFill>
                  <a:schemeClr val="lt1"/>
                </a:solidFill>
              </a:defRPr>
            </a:lvl5pPr>
            <a:lvl6pPr lvl="5" algn="r">
              <a:lnSpc>
                <a:spcPct val="100000"/>
              </a:lnSpc>
              <a:spcAft>
                <a:spcPts val="0"/>
              </a:spcAft>
              <a:buNone/>
              <a:defRPr sz="1000">
                <a:solidFill>
                  <a:schemeClr val="lt1"/>
                </a:solidFill>
              </a:defRPr>
            </a:lvl6pPr>
            <a:lvl7pPr lvl="6" algn="r">
              <a:lnSpc>
                <a:spcPct val="100000"/>
              </a:lnSpc>
              <a:spcAft>
                <a:spcPts val="0"/>
              </a:spcAft>
              <a:buNone/>
              <a:defRPr sz="1000">
                <a:solidFill>
                  <a:schemeClr val="lt1"/>
                </a:solidFill>
              </a:defRPr>
            </a:lvl7pPr>
            <a:lvl8pPr lvl="7" algn="r">
              <a:lnSpc>
                <a:spcPct val="100000"/>
              </a:lnSpc>
              <a:spcAft>
                <a:spcPts val="0"/>
              </a:spcAft>
              <a:buNone/>
              <a:defRPr sz="1000">
                <a:solidFill>
                  <a:schemeClr val="lt1"/>
                </a:solidFill>
              </a:defRPr>
            </a:lvl8pPr>
            <a:lvl9pPr lvl="8" algn="r">
              <a:lnSpc>
                <a:spcPct val="100000"/>
              </a:lnSpc>
              <a:spcAft>
                <a:spcPts val="0"/>
              </a:spcAft>
              <a:buNone/>
              <a:defRPr sz="1000">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AUTOLAYOUT_1">
    <p:spTree>
      <p:nvGrpSpPr>
        <p:cNvPr id="76" name="Shape 76"/>
        <p:cNvGrpSpPr/>
        <p:nvPr/>
      </p:nvGrpSpPr>
      <p:grpSpPr>
        <a:xfrm>
          <a:off x="0" y="0"/>
          <a:ext cx="0" cy="0"/>
          <a:chOff x="0" y="0"/>
          <a:chExt cx="0" cy="0"/>
        </a:xfrm>
      </p:grpSpPr>
      <p:sp>
        <p:nvSpPr>
          <p:cNvPr id="77" name="Google Shape;77;p14"/>
          <p:cNvSpPr/>
          <p:nvPr/>
        </p:nvSpPr>
        <p:spPr>
          <a:xfrm>
            <a:off x="-100" y="-125"/>
            <a:ext cx="9144000" cy="5143500"/>
          </a:xfrm>
          <a:prstGeom prst="rect">
            <a:avLst/>
          </a:prstGeom>
          <a:gradFill>
            <a:gsLst>
              <a:gs pos="0">
                <a:srgbClr val="696969"/>
              </a:gs>
              <a:gs pos="100000">
                <a:srgbClr val="1D1D1D"/>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4"/>
          <p:cNvSpPr/>
          <p:nvPr/>
        </p:nvSpPr>
        <p:spPr>
          <a:xfrm>
            <a:off x="0" y="0"/>
            <a:ext cx="37893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txBox="1"/>
          <p:nvPr>
            <p:ph type="title"/>
          </p:nvPr>
        </p:nvSpPr>
        <p:spPr>
          <a:xfrm>
            <a:off x="265500" y="316700"/>
            <a:ext cx="3163500" cy="2607600"/>
          </a:xfrm>
          <a:prstGeom prst="rect">
            <a:avLst/>
          </a:prstGeom>
          <a:noFill/>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3600"/>
              <a:buNone/>
              <a:defRPr sz="3600">
                <a:solidFill>
                  <a:srgbClr val="FFFFFF"/>
                </a:solidFill>
              </a:defRPr>
            </a:lvl1pPr>
            <a:lvl2pPr lvl="1" algn="l">
              <a:lnSpc>
                <a:spcPct val="100000"/>
              </a:lnSpc>
              <a:spcBef>
                <a:spcPts val="0"/>
              </a:spcBef>
              <a:spcAft>
                <a:spcPts val="0"/>
              </a:spcAft>
              <a:buClr>
                <a:srgbClr val="FFFFFF"/>
              </a:buClr>
              <a:buSzPts val="3600"/>
              <a:buNone/>
              <a:defRPr sz="3600">
                <a:solidFill>
                  <a:srgbClr val="FFFFFF"/>
                </a:solidFill>
              </a:defRPr>
            </a:lvl2pPr>
            <a:lvl3pPr lvl="2" algn="l">
              <a:lnSpc>
                <a:spcPct val="100000"/>
              </a:lnSpc>
              <a:spcBef>
                <a:spcPts val="0"/>
              </a:spcBef>
              <a:spcAft>
                <a:spcPts val="0"/>
              </a:spcAft>
              <a:buClr>
                <a:srgbClr val="FFFFFF"/>
              </a:buClr>
              <a:buSzPts val="3600"/>
              <a:buNone/>
              <a:defRPr sz="3600">
                <a:solidFill>
                  <a:srgbClr val="FFFFFF"/>
                </a:solidFill>
              </a:defRPr>
            </a:lvl3pPr>
            <a:lvl4pPr lvl="3" algn="l">
              <a:lnSpc>
                <a:spcPct val="100000"/>
              </a:lnSpc>
              <a:spcBef>
                <a:spcPts val="0"/>
              </a:spcBef>
              <a:spcAft>
                <a:spcPts val="0"/>
              </a:spcAft>
              <a:buClr>
                <a:srgbClr val="FFFFFF"/>
              </a:buClr>
              <a:buSzPts val="3600"/>
              <a:buNone/>
              <a:defRPr sz="3600">
                <a:solidFill>
                  <a:srgbClr val="FFFFFF"/>
                </a:solidFill>
              </a:defRPr>
            </a:lvl4pPr>
            <a:lvl5pPr lvl="4" algn="l">
              <a:lnSpc>
                <a:spcPct val="100000"/>
              </a:lnSpc>
              <a:spcBef>
                <a:spcPts val="0"/>
              </a:spcBef>
              <a:spcAft>
                <a:spcPts val="0"/>
              </a:spcAft>
              <a:buClr>
                <a:srgbClr val="FFFFFF"/>
              </a:buClr>
              <a:buSzPts val="3600"/>
              <a:buNone/>
              <a:defRPr sz="3600">
                <a:solidFill>
                  <a:srgbClr val="FFFFFF"/>
                </a:solidFill>
              </a:defRPr>
            </a:lvl5pPr>
            <a:lvl6pPr lvl="5" algn="l">
              <a:lnSpc>
                <a:spcPct val="100000"/>
              </a:lnSpc>
              <a:spcBef>
                <a:spcPts val="0"/>
              </a:spcBef>
              <a:spcAft>
                <a:spcPts val="0"/>
              </a:spcAft>
              <a:buClr>
                <a:srgbClr val="FFFFFF"/>
              </a:buClr>
              <a:buSzPts val="3600"/>
              <a:buNone/>
              <a:defRPr sz="3600">
                <a:solidFill>
                  <a:srgbClr val="FFFFFF"/>
                </a:solidFill>
              </a:defRPr>
            </a:lvl6pPr>
            <a:lvl7pPr lvl="6" algn="l">
              <a:lnSpc>
                <a:spcPct val="100000"/>
              </a:lnSpc>
              <a:spcBef>
                <a:spcPts val="0"/>
              </a:spcBef>
              <a:spcAft>
                <a:spcPts val="0"/>
              </a:spcAft>
              <a:buClr>
                <a:srgbClr val="FFFFFF"/>
              </a:buClr>
              <a:buSzPts val="3600"/>
              <a:buNone/>
              <a:defRPr sz="3600">
                <a:solidFill>
                  <a:srgbClr val="FFFFFF"/>
                </a:solidFill>
              </a:defRPr>
            </a:lvl7pPr>
            <a:lvl8pPr lvl="7" algn="l">
              <a:lnSpc>
                <a:spcPct val="100000"/>
              </a:lnSpc>
              <a:spcBef>
                <a:spcPts val="0"/>
              </a:spcBef>
              <a:spcAft>
                <a:spcPts val="0"/>
              </a:spcAft>
              <a:buClr>
                <a:srgbClr val="FFFFFF"/>
              </a:buClr>
              <a:buSzPts val="3600"/>
              <a:buNone/>
              <a:defRPr sz="3600">
                <a:solidFill>
                  <a:srgbClr val="FFFFFF"/>
                </a:solidFill>
              </a:defRPr>
            </a:lvl8pPr>
            <a:lvl9pPr lvl="8" algn="l">
              <a:lnSpc>
                <a:spcPct val="100000"/>
              </a:lnSpc>
              <a:spcBef>
                <a:spcPts val="0"/>
              </a:spcBef>
              <a:spcAft>
                <a:spcPts val="0"/>
              </a:spcAft>
              <a:buClr>
                <a:srgbClr val="FFFFFF"/>
              </a:buClr>
              <a:buSzPts val="3600"/>
              <a:buNone/>
              <a:defRPr sz="3600">
                <a:solidFill>
                  <a:srgbClr val="FFFFFF"/>
                </a:solidFill>
              </a:defRPr>
            </a:lvl9pPr>
          </a:lstStyle>
          <a:p/>
        </p:txBody>
      </p:sp>
      <p:sp>
        <p:nvSpPr>
          <p:cNvPr id="80" name="Google Shape;80;p14"/>
          <p:cNvSpPr txBox="1"/>
          <p:nvPr>
            <p:ph idx="1" type="subTitle"/>
          </p:nvPr>
        </p:nvSpPr>
        <p:spPr>
          <a:xfrm>
            <a:off x="265500" y="3009000"/>
            <a:ext cx="3163500" cy="1235100"/>
          </a:xfrm>
          <a:prstGeom prst="rect">
            <a:avLst/>
          </a:prstGeom>
          <a:noFill/>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1400"/>
              <a:buNone/>
              <a:defRPr sz="1400">
                <a:solidFill>
                  <a:srgbClr val="FFFFFF"/>
                </a:solidFill>
              </a:defRPr>
            </a:lvl1pPr>
            <a:lvl2pPr lvl="1" algn="l">
              <a:lnSpc>
                <a:spcPct val="100000"/>
              </a:lnSpc>
              <a:spcBef>
                <a:spcPts val="0"/>
              </a:spcBef>
              <a:spcAft>
                <a:spcPts val="0"/>
              </a:spcAft>
              <a:buClr>
                <a:srgbClr val="FFFFFF"/>
              </a:buClr>
              <a:buSzPts val="1400"/>
              <a:buNone/>
              <a:defRPr sz="1400">
                <a:solidFill>
                  <a:srgbClr val="FFFFFF"/>
                </a:solidFill>
              </a:defRPr>
            </a:lvl2pPr>
            <a:lvl3pPr lvl="2" algn="l">
              <a:lnSpc>
                <a:spcPct val="100000"/>
              </a:lnSpc>
              <a:spcBef>
                <a:spcPts val="0"/>
              </a:spcBef>
              <a:spcAft>
                <a:spcPts val="0"/>
              </a:spcAft>
              <a:buClr>
                <a:srgbClr val="FFFFFF"/>
              </a:buClr>
              <a:buSzPts val="1400"/>
              <a:buNone/>
              <a:defRPr sz="1400">
                <a:solidFill>
                  <a:srgbClr val="FFFFFF"/>
                </a:solidFill>
              </a:defRPr>
            </a:lvl3pPr>
            <a:lvl4pPr lvl="3" algn="l">
              <a:lnSpc>
                <a:spcPct val="100000"/>
              </a:lnSpc>
              <a:spcBef>
                <a:spcPts val="0"/>
              </a:spcBef>
              <a:spcAft>
                <a:spcPts val="0"/>
              </a:spcAft>
              <a:buClr>
                <a:srgbClr val="FFFFFF"/>
              </a:buClr>
              <a:buSzPts val="1400"/>
              <a:buNone/>
              <a:defRPr sz="1400">
                <a:solidFill>
                  <a:srgbClr val="FFFFFF"/>
                </a:solidFill>
              </a:defRPr>
            </a:lvl4pPr>
            <a:lvl5pPr lvl="4" algn="l">
              <a:lnSpc>
                <a:spcPct val="100000"/>
              </a:lnSpc>
              <a:spcBef>
                <a:spcPts val="0"/>
              </a:spcBef>
              <a:spcAft>
                <a:spcPts val="0"/>
              </a:spcAft>
              <a:buClr>
                <a:srgbClr val="FFFFFF"/>
              </a:buClr>
              <a:buSzPts val="1400"/>
              <a:buNone/>
              <a:defRPr sz="1400">
                <a:solidFill>
                  <a:srgbClr val="FFFFFF"/>
                </a:solidFill>
              </a:defRPr>
            </a:lvl5pPr>
            <a:lvl6pPr lvl="5" algn="l">
              <a:lnSpc>
                <a:spcPct val="100000"/>
              </a:lnSpc>
              <a:spcBef>
                <a:spcPts val="0"/>
              </a:spcBef>
              <a:spcAft>
                <a:spcPts val="0"/>
              </a:spcAft>
              <a:buClr>
                <a:srgbClr val="FFFFFF"/>
              </a:buClr>
              <a:buSzPts val="1400"/>
              <a:buNone/>
              <a:defRPr sz="1400">
                <a:solidFill>
                  <a:srgbClr val="FFFFFF"/>
                </a:solidFill>
              </a:defRPr>
            </a:lvl6pPr>
            <a:lvl7pPr lvl="6" algn="l">
              <a:lnSpc>
                <a:spcPct val="100000"/>
              </a:lnSpc>
              <a:spcBef>
                <a:spcPts val="0"/>
              </a:spcBef>
              <a:spcAft>
                <a:spcPts val="0"/>
              </a:spcAft>
              <a:buClr>
                <a:srgbClr val="FFFFFF"/>
              </a:buClr>
              <a:buSzPts val="1400"/>
              <a:buNone/>
              <a:defRPr sz="1400">
                <a:solidFill>
                  <a:srgbClr val="FFFFFF"/>
                </a:solidFill>
              </a:defRPr>
            </a:lvl7pPr>
            <a:lvl8pPr lvl="7" algn="l">
              <a:lnSpc>
                <a:spcPct val="100000"/>
              </a:lnSpc>
              <a:spcBef>
                <a:spcPts val="0"/>
              </a:spcBef>
              <a:spcAft>
                <a:spcPts val="0"/>
              </a:spcAft>
              <a:buClr>
                <a:srgbClr val="FFFFFF"/>
              </a:buClr>
              <a:buSzPts val="1400"/>
              <a:buNone/>
              <a:defRPr sz="1400">
                <a:solidFill>
                  <a:srgbClr val="FFFFFF"/>
                </a:solidFill>
              </a:defRPr>
            </a:lvl8pPr>
            <a:lvl9pPr lvl="8" algn="l">
              <a:lnSpc>
                <a:spcPct val="100000"/>
              </a:lnSpc>
              <a:spcBef>
                <a:spcPts val="0"/>
              </a:spcBef>
              <a:spcAft>
                <a:spcPts val="0"/>
              </a:spcAft>
              <a:buClr>
                <a:srgbClr val="FFFFFF"/>
              </a:buClr>
              <a:buSzPts val="1400"/>
              <a:buNone/>
              <a:defRPr sz="1400">
                <a:solidFill>
                  <a:srgbClr val="FFFFFF"/>
                </a:solidFill>
              </a:defRPr>
            </a:lvl9pPr>
          </a:lstStyle>
          <a:p/>
        </p:txBody>
      </p:sp>
      <p:sp>
        <p:nvSpPr>
          <p:cNvPr id="81" name="Google Shape;81;p14"/>
          <p:cNvSpPr txBox="1"/>
          <p:nvPr>
            <p:ph idx="2" type="body"/>
          </p:nvPr>
        </p:nvSpPr>
        <p:spPr>
          <a:xfrm>
            <a:off x="4283675" y="992575"/>
            <a:ext cx="4407300" cy="3158100"/>
          </a:xfrm>
          <a:prstGeom prst="rect">
            <a:avLst/>
          </a:prstGeom>
          <a:noFill/>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rgbClr val="FFFFFF"/>
              </a:buClr>
              <a:buSzPts val="1800"/>
              <a:buChar char="●"/>
              <a:defRPr sz="1800">
                <a:solidFill>
                  <a:srgbClr val="FFFFFF"/>
                </a:solidFill>
              </a:defRPr>
            </a:lvl1pPr>
            <a:lvl2pPr indent="-317500" lvl="1" marL="914400" algn="l">
              <a:lnSpc>
                <a:spcPct val="115000"/>
              </a:lnSpc>
              <a:spcBef>
                <a:spcPts val="1600"/>
              </a:spcBef>
              <a:spcAft>
                <a:spcPts val="0"/>
              </a:spcAft>
              <a:buClr>
                <a:srgbClr val="FFFFFF"/>
              </a:buClr>
              <a:buSzPts val="1400"/>
              <a:buChar char="○"/>
              <a:defRPr sz="1400">
                <a:solidFill>
                  <a:srgbClr val="FFFFFF"/>
                </a:solidFill>
              </a:defRPr>
            </a:lvl2pPr>
            <a:lvl3pPr indent="-317500" lvl="2" marL="1371600" algn="l">
              <a:lnSpc>
                <a:spcPct val="115000"/>
              </a:lnSpc>
              <a:spcBef>
                <a:spcPts val="1600"/>
              </a:spcBef>
              <a:spcAft>
                <a:spcPts val="0"/>
              </a:spcAft>
              <a:buClr>
                <a:srgbClr val="FFFFFF"/>
              </a:buClr>
              <a:buSzPts val="1400"/>
              <a:buChar char="■"/>
              <a:defRPr sz="1400">
                <a:solidFill>
                  <a:srgbClr val="FFFFFF"/>
                </a:solidFill>
              </a:defRPr>
            </a:lvl3pPr>
            <a:lvl4pPr indent="-317500" lvl="3" marL="1828800" algn="l">
              <a:lnSpc>
                <a:spcPct val="115000"/>
              </a:lnSpc>
              <a:spcBef>
                <a:spcPts val="1600"/>
              </a:spcBef>
              <a:spcAft>
                <a:spcPts val="0"/>
              </a:spcAft>
              <a:buClr>
                <a:srgbClr val="FFFFFF"/>
              </a:buClr>
              <a:buSzPts val="1400"/>
              <a:buChar char="●"/>
              <a:defRPr sz="1400">
                <a:solidFill>
                  <a:srgbClr val="FFFFFF"/>
                </a:solidFill>
              </a:defRPr>
            </a:lvl4pPr>
            <a:lvl5pPr indent="-317500" lvl="4" marL="2286000" algn="l">
              <a:lnSpc>
                <a:spcPct val="115000"/>
              </a:lnSpc>
              <a:spcBef>
                <a:spcPts val="1600"/>
              </a:spcBef>
              <a:spcAft>
                <a:spcPts val="0"/>
              </a:spcAft>
              <a:buClr>
                <a:srgbClr val="FFFFFF"/>
              </a:buClr>
              <a:buSzPts val="1400"/>
              <a:buChar char="○"/>
              <a:defRPr sz="1400">
                <a:solidFill>
                  <a:srgbClr val="FFFFFF"/>
                </a:solidFill>
              </a:defRPr>
            </a:lvl5pPr>
            <a:lvl6pPr indent="-317500" lvl="5" marL="2743200" algn="l">
              <a:lnSpc>
                <a:spcPct val="115000"/>
              </a:lnSpc>
              <a:spcBef>
                <a:spcPts val="1600"/>
              </a:spcBef>
              <a:spcAft>
                <a:spcPts val="0"/>
              </a:spcAft>
              <a:buClr>
                <a:srgbClr val="FFFFFF"/>
              </a:buClr>
              <a:buSzPts val="1400"/>
              <a:buChar char="■"/>
              <a:defRPr sz="1400">
                <a:solidFill>
                  <a:srgbClr val="FFFFFF"/>
                </a:solidFill>
              </a:defRPr>
            </a:lvl6pPr>
            <a:lvl7pPr indent="-317500" lvl="6" marL="3200400" algn="l">
              <a:lnSpc>
                <a:spcPct val="115000"/>
              </a:lnSpc>
              <a:spcBef>
                <a:spcPts val="1600"/>
              </a:spcBef>
              <a:spcAft>
                <a:spcPts val="0"/>
              </a:spcAft>
              <a:buClr>
                <a:srgbClr val="FFFFFF"/>
              </a:buClr>
              <a:buSzPts val="1400"/>
              <a:buChar char="●"/>
              <a:defRPr sz="1400">
                <a:solidFill>
                  <a:srgbClr val="FFFFFF"/>
                </a:solidFill>
              </a:defRPr>
            </a:lvl7pPr>
            <a:lvl8pPr indent="-317500" lvl="7" marL="3657600" algn="l">
              <a:lnSpc>
                <a:spcPct val="115000"/>
              </a:lnSpc>
              <a:spcBef>
                <a:spcPts val="1600"/>
              </a:spcBef>
              <a:spcAft>
                <a:spcPts val="0"/>
              </a:spcAft>
              <a:buClr>
                <a:srgbClr val="FFFFFF"/>
              </a:buClr>
              <a:buSzPts val="1400"/>
              <a:buChar char="○"/>
              <a:defRPr sz="1400">
                <a:solidFill>
                  <a:srgbClr val="FFFFFF"/>
                </a:solidFill>
              </a:defRPr>
            </a:lvl8pPr>
            <a:lvl9pPr indent="-317500" lvl="8" marL="4114800" algn="l">
              <a:lnSpc>
                <a:spcPct val="115000"/>
              </a:lnSpc>
              <a:spcBef>
                <a:spcPts val="1600"/>
              </a:spcBef>
              <a:spcAft>
                <a:spcPts val="1600"/>
              </a:spcAft>
              <a:buClr>
                <a:srgbClr val="FFFFFF"/>
              </a:buClr>
              <a:buSzPts val="1400"/>
              <a:buChar char="■"/>
              <a:defRPr sz="1400">
                <a:solidFill>
                  <a:srgbClr val="FFFFFF"/>
                </a:solidFill>
              </a:defRPr>
            </a:lvl9pPr>
          </a:lstStyle>
          <a:p/>
        </p:txBody>
      </p:sp>
      <p:sp>
        <p:nvSpPr>
          <p:cNvPr id="82" name="Google Shape;82;p14"/>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4">
  <p:cSld name="AUTOLAYOUT_6">
    <p:bg>
      <p:bgPr>
        <a:solidFill>
          <a:srgbClr val="FFFFFF"/>
        </a:solidFill>
      </p:bgPr>
    </p:bg>
    <p:spTree>
      <p:nvGrpSpPr>
        <p:cNvPr id="83" name="Shape 83"/>
        <p:cNvGrpSpPr/>
        <p:nvPr/>
      </p:nvGrpSpPr>
      <p:grpSpPr>
        <a:xfrm>
          <a:off x="0" y="0"/>
          <a:ext cx="0" cy="0"/>
          <a:chOff x="0" y="0"/>
          <a:chExt cx="0" cy="0"/>
        </a:xfrm>
      </p:grpSpPr>
      <p:sp>
        <p:nvSpPr>
          <p:cNvPr id="84" name="Google Shape;84;p15"/>
          <p:cNvSpPr/>
          <p:nvPr/>
        </p:nvSpPr>
        <p:spPr>
          <a:xfrm rot="10800000">
            <a:off x="25" y="0"/>
            <a:ext cx="914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rot="675">
            <a:off x="598753" y="846249"/>
            <a:ext cx="4585800" cy="3450900"/>
          </a:xfrm>
          <a:prstGeom prst="rect">
            <a:avLst/>
          </a:prstGeom>
          <a:solidFill>
            <a:srgbClr val="FFFFFF"/>
          </a:solidFill>
          <a:ln>
            <a:noFill/>
          </a:ln>
          <a:effectLst>
            <a:outerShdw blurRad="228600" rotWithShape="0" algn="tl" dir="5400000" dist="50800">
              <a:srgbClr val="000000">
                <a:alpha val="54900"/>
              </a:srgbClr>
            </a:outerShdw>
          </a:effectLst>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cxnSp>
        <p:nvCxnSpPr>
          <p:cNvPr id="86" name="Google Shape;86;p15"/>
          <p:cNvCxnSpPr/>
          <p:nvPr/>
        </p:nvCxnSpPr>
        <p:spPr>
          <a:xfrm>
            <a:off x="13675" y="116600"/>
            <a:ext cx="9116700" cy="0"/>
          </a:xfrm>
          <a:prstGeom prst="straightConnector1">
            <a:avLst/>
          </a:prstGeom>
          <a:noFill/>
          <a:ln cap="flat" cmpd="sng" w="9525">
            <a:solidFill>
              <a:srgbClr val="EEDFCD"/>
            </a:solidFill>
            <a:prstDash val="dash"/>
            <a:round/>
            <a:headEnd len="sm" w="sm" type="none"/>
            <a:tailEnd len="sm" w="sm" type="none"/>
          </a:ln>
        </p:spPr>
      </p:cxnSp>
      <p:cxnSp>
        <p:nvCxnSpPr>
          <p:cNvPr id="87" name="Google Shape;87;p15"/>
          <p:cNvCxnSpPr/>
          <p:nvPr/>
        </p:nvCxnSpPr>
        <p:spPr>
          <a:xfrm>
            <a:off x="13675" y="5027075"/>
            <a:ext cx="9116700" cy="0"/>
          </a:xfrm>
          <a:prstGeom prst="straightConnector1">
            <a:avLst/>
          </a:prstGeom>
          <a:noFill/>
          <a:ln cap="flat" cmpd="sng" w="9525">
            <a:solidFill>
              <a:srgbClr val="EEDFCD"/>
            </a:solidFill>
            <a:prstDash val="dash"/>
            <a:round/>
            <a:headEnd len="sm" w="sm" type="none"/>
            <a:tailEnd len="sm" w="sm" type="none"/>
          </a:ln>
        </p:spPr>
      </p:cxnSp>
      <p:sp>
        <p:nvSpPr>
          <p:cNvPr id="88" name="Google Shape;88;p15"/>
          <p:cNvSpPr txBox="1"/>
          <p:nvPr>
            <p:ph type="ctrTitle"/>
          </p:nvPr>
        </p:nvSpPr>
        <p:spPr>
          <a:xfrm>
            <a:off x="5609550" y="808825"/>
            <a:ext cx="2713200" cy="2282100"/>
          </a:xfrm>
          <a:prstGeom prst="rect">
            <a:avLst/>
          </a:prstGeom>
          <a:noFill/>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3000"/>
              <a:buNone/>
              <a:defRPr b="1" sz="3000">
                <a:solidFill>
                  <a:srgbClr val="FFFFFF"/>
                </a:solidFill>
              </a:defRPr>
            </a:lvl1pPr>
            <a:lvl2pPr lvl="1" algn="l">
              <a:lnSpc>
                <a:spcPct val="100000"/>
              </a:lnSpc>
              <a:spcBef>
                <a:spcPts val="0"/>
              </a:spcBef>
              <a:spcAft>
                <a:spcPts val="0"/>
              </a:spcAft>
              <a:buClr>
                <a:srgbClr val="FFFFFF"/>
              </a:buClr>
              <a:buSzPts val="3000"/>
              <a:buNone/>
              <a:defRPr b="1" sz="3000">
                <a:solidFill>
                  <a:srgbClr val="FFFFFF"/>
                </a:solidFill>
              </a:defRPr>
            </a:lvl2pPr>
            <a:lvl3pPr lvl="2" algn="l">
              <a:lnSpc>
                <a:spcPct val="100000"/>
              </a:lnSpc>
              <a:spcBef>
                <a:spcPts val="0"/>
              </a:spcBef>
              <a:spcAft>
                <a:spcPts val="0"/>
              </a:spcAft>
              <a:buClr>
                <a:srgbClr val="FFFFFF"/>
              </a:buClr>
              <a:buSzPts val="3000"/>
              <a:buNone/>
              <a:defRPr b="1" sz="3000">
                <a:solidFill>
                  <a:srgbClr val="FFFFFF"/>
                </a:solidFill>
              </a:defRPr>
            </a:lvl3pPr>
            <a:lvl4pPr lvl="3" algn="l">
              <a:lnSpc>
                <a:spcPct val="100000"/>
              </a:lnSpc>
              <a:spcBef>
                <a:spcPts val="0"/>
              </a:spcBef>
              <a:spcAft>
                <a:spcPts val="0"/>
              </a:spcAft>
              <a:buClr>
                <a:srgbClr val="FFFFFF"/>
              </a:buClr>
              <a:buSzPts val="3000"/>
              <a:buNone/>
              <a:defRPr b="1" sz="3000">
                <a:solidFill>
                  <a:srgbClr val="FFFFFF"/>
                </a:solidFill>
              </a:defRPr>
            </a:lvl4pPr>
            <a:lvl5pPr lvl="4" algn="l">
              <a:lnSpc>
                <a:spcPct val="100000"/>
              </a:lnSpc>
              <a:spcBef>
                <a:spcPts val="0"/>
              </a:spcBef>
              <a:spcAft>
                <a:spcPts val="0"/>
              </a:spcAft>
              <a:buClr>
                <a:srgbClr val="FFFFFF"/>
              </a:buClr>
              <a:buSzPts val="3000"/>
              <a:buNone/>
              <a:defRPr b="1" sz="3000">
                <a:solidFill>
                  <a:srgbClr val="FFFFFF"/>
                </a:solidFill>
              </a:defRPr>
            </a:lvl5pPr>
            <a:lvl6pPr lvl="5" algn="l">
              <a:lnSpc>
                <a:spcPct val="100000"/>
              </a:lnSpc>
              <a:spcBef>
                <a:spcPts val="0"/>
              </a:spcBef>
              <a:spcAft>
                <a:spcPts val="0"/>
              </a:spcAft>
              <a:buClr>
                <a:srgbClr val="FFFFFF"/>
              </a:buClr>
              <a:buSzPts val="3000"/>
              <a:buNone/>
              <a:defRPr b="1" sz="3000">
                <a:solidFill>
                  <a:srgbClr val="FFFFFF"/>
                </a:solidFill>
              </a:defRPr>
            </a:lvl6pPr>
            <a:lvl7pPr lvl="6" algn="l">
              <a:lnSpc>
                <a:spcPct val="100000"/>
              </a:lnSpc>
              <a:spcBef>
                <a:spcPts val="0"/>
              </a:spcBef>
              <a:spcAft>
                <a:spcPts val="0"/>
              </a:spcAft>
              <a:buClr>
                <a:srgbClr val="FFFFFF"/>
              </a:buClr>
              <a:buSzPts val="3000"/>
              <a:buNone/>
              <a:defRPr b="1" sz="3000">
                <a:solidFill>
                  <a:srgbClr val="FFFFFF"/>
                </a:solidFill>
              </a:defRPr>
            </a:lvl7pPr>
            <a:lvl8pPr lvl="7" algn="l">
              <a:lnSpc>
                <a:spcPct val="100000"/>
              </a:lnSpc>
              <a:spcBef>
                <a:spcPts val="0"/>
              </a:spcBef>
              <a:spcAft>
                <a:spcPts val="0"/>
              </a:spcAft>
              <a:buClr>
                <a:srgbClr val="FFFFFF"/>
              </a:buClr>
              <a:buSzPts val="3000"/>
              <a:buNone/>
              <a:defRPr b="1" sz="3000">
                <a:solidFill>
                  <a:srgbClr val="FFFFFF"/>
                </a:solidFill>
              </a:defRPr>
            </a:lvl8pPr>
            <a:lvl9pPr lvl="8" algn="l">
              <a:lnSpc>
                <a:spcPct val="100000"/>
              </a:lnSpc>
              <a:spcBef>
                <a:spcPts val="0"/>
              </a:spcBef>
              <a:spcAft>
                <a:spcPts val="0"/>
              </a:spcAft>
              <a:buClr>
                <a:srgbClr val="FFFFFF"/>
              </a:buClr>
              <a:buSzPts val="3000"/>
              <a:buNone/>
              <a:defRPr b="1" sz="3000">
                <a:solidFill>
                  <a:srgbClr val="FFFFFF"/>
                </a:solidFill>
              </a:defRPr>
            </a:lvl9pPr>
          </a:lstStyle>
          <a:p/>
        </p:txBody>
      </p:sp>
      <p:sp>
        <p:nvSpPr>
          <p:cNvPr id="89" name="Google Shape;89;p15"/>
          <p:cNvSpPr txBox="1"/>
          <p:nvPr>
            <p:ph idx="1" type="subTitle"/>
          </p:nvPr>
        </p:nvSpPr>
        <p:spPr>
          <a:xfrm>
            <a:off x="5609550" y="3469725"/>
            <a:ext cx="2713200" cy="587700"/>
          </a:xfrm>
          <a:prstGeom prst="rect">
            <a:avLst/>
          </a:prstGeom>
          <a:noFill/>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1400"/>
              <a:buNone/>
              <a:defRPr sz="1400">
                <a:solidFill>
                  <a:srgbClr val="FFFFFF"/>
                </a:solidFill>
              </a:defRPr>
            </a:lvl1pPr>
            <a:lvl2pPr lvl="1" algn="l">
              <a:lnSpc>
                <a:spcPct val="100000"/>
              </a:lnSpc>
              <a:spcBef>
                <a:spcPts val="0"/>
              </a:spcBef>
              <a:spcAft>
                <a:spcPts val="0"/>
              </a:spcAft>
              <a:buClr>
                <a:srgbClr val="FFFFFF"/>
              </a:buClr>
              <a:buSzPts val="1400"/>
              <a:buNone/>
              <a:defRPr sz="1400">
                <a:solidFill>
                  <a:srgbClr val="FFFFFF"/>
                </a:solidFill>
              </a:defRPr>
            </a:lvl2pPr>
            <a:lvl3pPr lvl="2" algn="l">
              <a:lnSpc>
                <a:spcPct val="100000"/>
              </a:lnSpc>
              <a:spcBef>
                <a:spcPts val="0"/>
              </a:spcBef>
              <a:spcAft>
                <a:spcPts val="0"/>
              </a:spcAft>
              <a:buClr>
                <a:srgbClr val="FFFFFF"/>
              </a:buClr>
              <a:buSzPts val="1400"/>
              <a:buNone/>
              <a:defRPr sz="1400">
                <a:solidFill>
                  <a:srgbClr val="FFFFFF"/>
                </a:solidFill>
              </a:defRPr>
            </a:lvl3pPr>
            <a:lvl4pPr lvl="3" algn="l">
              <a:lnSpc>
                <a:spcPct val="100000"/>
              </a:lnSpc>
              <a:spcBef>
                <a:spcPts val="0"/>
              </a:spcBef>
              <a:spcAft>
                <a:spcPts val="0"/>
              </a:spcAft>
              <a:buClr>
                <a:srgbClr val="FFFFFF"/>
              </a:buClr>
              <a:buSzPts val="1400"/>
              <a:buNone/>
              <a:defRPr sz="1400">
                <a:solidFill>
                  <a:srgbClr val="FFFFFF"/>
                </a:solidFill>
              </a:defRPr>
            </a:lvl4pPr>
            <a:lvl5pPr lvl="4" algn="l">
              <a:lnSpc>
                <a:spcPct val="100000"/>
              </a:lnSpc>
              <a:spcBef>
                <a:spcPts val="0"/>
              </a:spcBef>
              <a:spcAft>
                <a:spcPts val="0"/>
              </a:spcAft>
              <a:buClr>
                <a:srgbClr val="FFFFFF"/>
              </a:buClr>
              <a:buSzPts val="1400"/>
              <a:buNone/>
              <a:defRPr sz="1400">
                <a:solidFill>
                  <a:srgbClr val="FFFFFF"/>
                </a:solidFill>
              </a:defRPr>
            </a:lvl5pPr>
            <a:lvl6pPr lvl="5" algn="l">
              <a:lnSpc>
                <a:spcPct val="100000"/>
              </a:lnSpc>
              <a:spcBef>
                <a:spcPts val="0"/>
              </a:spcBef>
              <a:spcAft>
                <a:spcPts val="0"/>
              </a:spcAft>
              <a:buClr>
                <a:srgbClr val="FFFFFF"/>
              </a:buClr>
              <a:buSzPts val="1400"/>
              <a:buNone/>
              <a:defRPr sz="1400">
                <a:solidFill>
                  <a:srgbClr val="FFFFFF"/>
                </a:solidFill>
              </a:defRPr>
            </a:lvl6pPr>
            <a:lvl7pPr lvl="6" algn="l">
              <a:lnSpc>
                <a:spcPct val="100000"/>
              </a:lnSpc>
              <a:spcBef>
                <a:spcPts val="0"/>
              </a:spcBef>
              <a:spcAft>
                <a:spcPts val="0"/>
              </a:spcAft>
              <a:buClr>
                <a:srgbClr val="FFFFFF"/>
              </a:buClr>
              <a:buSzPts val="1400"/>
              <a:buNone/>
              <a:defRPr sz="1400">
                <a:solidFill>
                  <a:srgbClr val="FFFFFF"/>
                </a:solidFill>
              </a:defRPr>
            </a:lvl7pPr>
            <a:lvl8pPr lvl="7" algn="l">
              <a:lnSpc>
                <a:spcPct val="100000"/>
              </a:lnSpc>
              <a:spcBef>
                <a:spcPts val="0"/>
              </a:spcBef>
              <a:spcAft>
                <a:spcPts val="0"/>
              </a:spcAft>
              <a:buClr>
                <a:srgbClr val="FFFFFF"/>
              </a:buClr>
              <a:buSzPts val="1400"/>
              <a:buNone/>
              <a:defRPr sz="1400">
                <a:solidFill>
                  <a:srgbClr val="FFFFFF"/>
                </a:solidFill>
              </a:defRPr>
            </a:lvl8pPr>
            <a:lvl9pPr lvl="8" algn="l">
              <a:lnSpc>
                <a:spcPct val="100000"/>
              </a:lnSpc>
              <a:spcBef>
                <a:spcPts val="0"/>
              </a:spcBef>
              <a:spcAft>
                <a:spcPts val="0"/>
              </a:spcAft>
              <a:buClr>
                <a:srgbClr val="FFFFFF"/>
              </a:buClr>
              <a:buSzPts val="1400"/>
              <a:buNone/>
              <a:defRPr sz="1400">
                <a:solidFill>
                  <a:srgbClr val="FFFFFF"/>
                </a:solidFill>
              </a:defRPr>
            </a:lvl9pPr>
          </a:lstStyle>
          <a:p/>
        </p:txBody>
      </p:sp>
      <p:sp>
        <p:nvSpPr>
          <p:cNvPr id="90" name="Google Shape;90;p15"/>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ctrTitle"/>
          </p:nvPr>
        </p:nvSpPr>
        <p:spPr>
          <a:xfrm>
            <a:off x="335250" y="572775"/>
            <a:ext cx="5508300" cy="3633000"/>
          </a:xfrm>
          <a:prstGeom prst="rect">
            <a:avLst/>
          </a:prstGeom>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lang="en" sz="3000">
                <a:latin typeface="Times New Roman"/>
                <a:ea typeface="Times New Roman"/>
                <a:cs typeface="Times New Roman"/>
                <a:sym typeface="Times New Roman"/>
              </a:rPr>
              <a:t>Eight Proactive Classroom Management Strategies </a:t>
            </a:r>
            <a:endParaRPr sz="3000">
              <a:latin typeface="Times New Roman"/>
              <a:ea typeface="Times New Roman"/>
              <a:cs typeface="Times New Roman"/>
              <a:sym typeface="Times New Roman"/>
            </a:endParaRPr>
          </a:p>
          <a:p>
            <a:pPr indent="0" lvl="0" marL="0" rtl="0" algn="ctr">
              <a:lnSpc>
                <a:spcPct val="115000"/>
              </a:lnSpc>
              <a:spcBef>
                <a:spcPts val="0"/>
              </a:spcBef>
              <a:spcAft>
                <a:spcPts val="0"/>
              </a:spcAft>
              <a:buNone/>
            </a:pPr>
            <a:r>
              <a:rPr lang="en" sz="3000">
                <a:latin typeface="Times New Roman"/>
                <a:ea typeface="Times New Roman"/>
                <a:cs typeface="Times New Roman"/>
                <a:sym typeface="Times New Roman"/>
              </a:rPr>
              <a:t>That Work in Any Classroom</a:t>
            </a:r>
            <a:endParaRPr sz="3000">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2"/>
              </a:buClr>
              <a:buSzPts val="1100"/>
              <a:buFont typeface="Arial"/>
              <a:buNone/>
            </a:pPr>
            <a:r>
              <a:t/>
            </a:r>
            <a:endParaRPr sz="3000">
              <a:latin typeface="Times New Roman"/>
              <a:ea typeface="Times New Roman"/>
              <a:cs typeface="Times New Roman"/>
              <a:sym typeface="Times New Roman"/>
            </a:endParaRPr>
          </a:p>
          <a:p>
            <a:pPr indent="0" lvl="0" marL="0" rtl="0" algn="ctr">
              <a:spcBef>
                <a:spcPts val="0"/>
              </a:spcBef>
              <a:spcAft>
                <a:spcPts val="0"/>
              </a:spcAft>
              <a:buNone/>
            </a:pPr>
            <a:r>
              <a:rPr lang="en" sz="1700"/>
              <a:t>Mike Roberts</a:t>
            </a:r>
            <a:endParaRPr sz="1700"/>
          </a:p>
          <a:p>
            <a:pPr indent="0" lvl="0" marL="0" rtl="0" algn="ctr">
              <a:spcBef>
                <a:spcPts val="0"/>
              </a:spcBef>
              <a:spcAft>
                <a:spcPts val="0"/>
              </a:spcAft>
              <a:buNone/>
            </a:pPr>
            <a:r>
              <a:t/>
            </a:r>
            <a:endParaRPr sz="1700"/>
          </a:p>
          <a:p>
            <a:pPr indent="0" lvl="0" marL="0" rtl="0" algn="ctr">
              <a:spcBef>
                <a:spcPts val="0"/>
              </a:spcBef>
              <a:spcAft>
                <a:spcPts val="0"/>
              </a:spcAft>
              <a:buNone/>
            </a:pPr>
            <a:r>
              <a:rPr lang="en" sz="1700"/>
              <a:t>Slides - https://bit.ly/3l5UZEF</a:t>
            </a:r>
            <a:endParaRPr sz="1700"/>
          </a:p>
          <a:p>
            <a:pPr indent="0" lvl="0" marL="0" rtl="0" algn="ctr">
              <a:spcBef>
                <a:spcPts val="0"/>
              </a:spcBef>
              <a:spcAft>
                <a:spcPts val="0"/>
              </a:spcAft>
              <a:buNone/>
            </a:pPr>
            <a:r>
              <a:rPr lang="en" sz="1700"/>
              <a:t>Handout - https://bit.ly/3oZaL6D</a:t>
            </a:r>
            <a:endParaRPr sz="17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pic>
        <p:nvPicPr>
          <p:cNvPr id="153" name="Google Shape;153;p25"/>
          <p:cNvPicPr preferRelativeResize="0"/>
          <p:nvPr/>
        </p:nvPicPr>
        <p:blipFill rotWithShape="1">
          <a:blip r:embed="rId3">
            <a:alphaModFix/>
          </a:blip>
          <a:srcRect b="12930" l="0" r="0" t="12923"/>
          <a:stretch/>
        </p:blipFill>
        <p:spPr>
          <a:xfrm>
            <a:off x="682425" y="933600"/>
            <a:ext cx="4418850" cy="3276450"/>
          </a:xfrm>
          <a:prstGeom prst="rect">
            <a:avLst/>
          </a:prstGeom>
          <a:noFill/>
          <a:ln>
            <a:noFill/>
          </a:ln>
        </p:spPr>
      </p:pic>
      <p:sp>
        <p:nvSpPr>
          <p:cNvPr id="154" name="Google Shape;154;p25"/>
          <p:cNvSpPr txBox="1"/>
          <p:nvPr>
            <p:ph type="ctrTitle"/>
          </p:nvPr>
        </p:nvSpPr>
        <p:spPr>
          <a:xfrm>
            <a:off x="5617175" y="813825"/>
            <a:ext cx="3307500" cy="351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chemeClr val="lt1"/>
                </a:solidFill>
              </a:rPr>
              <a:t>Give students choices</a:t>
            </a:r>
            <a:endParaRPr sz="2200">
              <a:solidFill>
                <a:schemeClr val="lt1"/>
              </a:solidFill>
            </a:endParaRPr>
          </a:p>
          <a:p>
            <a:pPr indent="0" lvl="0" marL="0" rtl="0" algn="l">
              <a:spcBef>
                <a:spcPts val="0"/>
              </a:spcBef>
              <a:spcAft>
                <a:spcPts val="0"/>
              </a:spcAft>
              <a:buNone/>
            </a:pPr>
            <a:r>
              <a:t/>
            </a:r>
            <a:endParaRPr sz="2200">
              <a:solidFill>
                <a:schemeClr val="lt1"/>
              </a:solidFill>
            </a:endParaRPr>
          </a:p>
          <a:p>
            <a:pPr indent="-323850" lvl="0" marL="457200" rtl="0" algn="l">
              <a:spcBef>
                <a:spcPts val="0"/>
              </a:spcBef>
              <a:spcAft>
                <a:spcPts val="0"/>
              </a:spcAft>
              <a:buClr>
                <a:schemeClr val="lt1"/>
              </a:buClr>
              <a:buSzPts val="1500"/>
              <a:buChar char="●"/>
            </a:pPr>
            <a:r>
              <a:rPr lang="en" sz="1900">
                <a:solidFill>
                  <a:schemeClr val="lt1"/>
                </a:solidFill>
              </a:rPr>
              <a:t>In where they sit</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On assignments</a:t>
            </a:r>
            <a:endParaRPr sz="1900">
              <a:solidFill>
                <a:schemeClr val="lt1"/>
              </a:solidFill>
            </a:endParaRPr>
          </a:p>
          <a:p>
            <a:pPr indent="-349250" lvl="0" marL="457200" rtl="0" algn="l">
              <a:spcBef>
                <a:spcPts val="0"/>
              </a:spcBef>
              <a:spcAft>
                <a:spcPts val="0"/>
              </a:spcAft>
              <a:buClr>
                <a:schemeClr val="lt1"/>
              </a:buClr>
              <a:buSzPts val="1900"/>
              <a:buChar char="●"/>
            </a:pPr>
            <a:r>
              <a:rPr lang="en" sz="1900">
                <a:solidFill>
                  <a:schemeClr val="lt1"/>
                </a:solidFill>
              </a:rPr>
              <a:t>In picking their groups</a:t>
            </a:r>
            <a:endParaRPr sz="1900">
              <a:solidFill>
                <a:schemeClr val="lt1"/>
              </a:solidFill>
            </a:endParaRPr>
          </a:p>
          <a:p>
            <a:pPr indent="0" lvl="0" marL="0" rtl="0" algn="l">
              <a:spcBef>
                <a:spcPts val="0"/>
              </a:spcBef>
              <a:spcAft>
                <a:spcPts val="0"/>
              </a:spcAft>
              <a:buNone/>
            </a:pPr>
            <a:r>
              <a:t/>
            </a:r>
            <a:endParaRPr sz="1900">
              <a:solidFill>
                <a:schemeClr val="lt1"/>
              </a:solidFill>
            </a:endParaRPr>
          </a:p>
          <a:p>
            <a:pPr indent="0" lvl="0" marL="457200" rtl="0" algn="l">
              <a:lnSpc>
                <a:spcPct val="115000"/>
              </a:lnSpc>
              <a:spcBef>
                <a:spcPts val="0"/>
              </a:spcBef>
              <a:spcAft>
                <a:spcPts val="0"/>
              </a:spcAft>
              <a:buNone/>
            </a:pPr>
            <a:r>
              <a:rPr b="0" lang="en" sz="1600">
                <a:solidFill>
                  <a:srgbClr val="FFFFFF"/>
                </a:solidFill>
                <a:latin typeface="Verdana"/>
                <a:ea typeface="Verdana"/>
                <a:cs typeface="Verdana"/>
                <a:sym typeface="Verdana"/>
              </a:rPr>
              <a:t>“Lesson not just karate only. Lesson for whole life. Whole life have a balance. Everything be better.”</a:t>
            </a:r>
            <a:endParaRPr b="0" sz="1600">
              <a:solidFill>
                <a:srgbClr val="FFFFFF"/>
              </a:solidFill>
              <a:latin typeface="Verdana"/>
              <a:ea typeface="Verdana"/>
              <a:cs typeface="Verdana"/>
              <a:sym typeface="Verdana"/>
            </a:endParaRPr>
          </a:p>
          <a:p>
            <a:pPr indent="0" lvl="0" marL="0" rtl="0" algn="l">
              <a:spcBef>
                <a:spcPts val="6100"/>
              </a:spcBef>
              <a:spcAft>
                <a:spcPts val="0"/>
              </a:spcAft>
              <a:buNone/>
            </a:pPr>
            <a:r>
              <a:t/>
            </a:r>
            <a:endParaRPr sz="1900">
              <a:solidFill>
                <a:schemeClr val="lt1"/>
              </a:solidFill>
            </a:endParaRPr>
          </a:p>
        </p:txBody>
      </p:sp>
      <p:sp>
        <p:nvSpPr>
          <p:cNvPr id="155" name="Google Shape;155;p25"/>
          <p:cNvSpPr txBox="1"/>
          <p:nvPr/>
        </p:nvSpPr>
        <p:spPr>
          <a:xfrm>
            <a:off x="601275" y="4341175"/>
            <a:ext cx="5155200" cy="31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rgbClr val="FFFFFF"/>
                </a:solidFill>
                <a:latin typeface="Lato"/>
                <a:ea typeface="Lato"/>
                <a:cs typeface="Lato"/>
                <a:sym typeface="Lato"/>
              </a:rPr>
              <a:t>Image from thekaratekid.fandom.com</a:t>
            </a:r>
            <a:endParaRPr sz="900">
              <a:solidFill>
                <a:srgbClr val="FFFFFF"/>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6"/>
          <p:cNvSpPr txBox="1"/>
          <p:nvPr>
            <p:ph idx="1" type="subTitle"/>
          </p:nvPr>
        </p:nvSpPr>
        <p:spPr>
          <a:xfrm>
            <a:off x="4437875" y="3563800"/>
            <a:ext cx="4364400" cy="1150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50">
                <a:solidFill>
                  <a:srgbClr val="FFFFFF"/>
                </a:solidFill>
                <a:latin typeface="Times New Roman"/>
                <a:ea typeface="Times New Roman"/>
                <a:cs typeface="Times New Roman"/>
                <a:sym typeface="Times New Roman"/>
              </a:rPr>
              <a:t>“Take chances, make mistakes, and get messy!”</a:t>
            </a:r>
            <a:endParaRPr sz="2600">
              <a:solidFill>
                <a:srgbClr val="FFFFFF"/>
              </a:solidFill>
            </a:endParaRPr>
          </a:p>
        </p:txBody>
      </p:sp>
      <p:sp>
        <p:nvSpPr>
          <p:cNvPr id="161" name="Google Shape;161;p26"/>
          <p:cNvSpPr txBox="1"/>
          <p:nvPr>
            <p:ph idx="2" type="body"/>
          </p:nvPr>
        </p:nvSpPr>
        <p:spPr>
          <a:xfrm>
            <a:off x="119000" y="895800"/>
            <a:ext cx="3544500" cy="315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900">
                <a:solidFill>
                  <a:srgbClr val="FFFFFF"/>
                </a:solidFill>
                <a:latin typeface="Times New Roman"/>
                <a:ea typeface="Times New Roman"/>
                <a:cs typeface="Times New Roman"/>
                <a:sym typeface="Times New Roman"/>
              </a:rPr>
              <a:t>Show your students that you trust them</a:t>
            </a:r>
            <a:endParaRPr b="1" sz="2900">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t/>
            </a:r>
            <a:endParaRPr b="1" sz="2900">
              <a:solidFill>
                <a:srgbClr val="FFFFFF"/>
              </a:solidFill>
              <a:latin typeface="Times New Roman"/>
              <a:ea typeface="Times New Roman"/>
              <a:cs typeface="Times New Roman"/>
              <a:sym typeface="Times New Roman"/>
            </a:endParaRPr>
          </a:p>
          <a:p>
            <a:pPr indent="-374650" lvl="0" marL="457200" rtl="0" algn="l">
              <a:spcBef>
                <a:spcPts val="0"/>
              </a:spcBef>
              <a:spcAft>
                <a:spcPts val="0"/>
              </a:spcAft>
              <a:buClr>
                <a:srgbClr val="FFFFFF"/>
              </a:buClr>
              <a:buSzPts val="2300"/>
              <a:buFont typeface="Times New Roman"/>
              <a:buChar char="●"/>
            </a:pPr>
            <a:r>
              <a:rPr lang="en" sz="2300">
                <a:solidFill>
                  <a:srgbClr val="FFFFFF"/>
                </a:solidFill>
                <a:latin typeface="Times New Roman"/>
                <a:ea typeface="Times New Roman"/>
                <a:cs typeface="Times New Roman"/>
                <a:sym typeface="Times New Roman"/>
              </a:rPr>
              <a:t>Self assessments</a:t>
            </a:r>
            <a:endParaRPr sz="2300">
              <a:solidFill>
                <a:srgbClr val="FFFFFF"/>
              </a:solidFill>
              <a:latin typeface="Times New Roman"/>
              <a:ea typeface="Times New Roman"/>
              <a:cs typeface="Times New Roman"/>
              <a:sym typeface="Times New Roman"/>
            </a:endParaRPr>
          </a:p>
          <a:p>
            <a:pPr indent="-374650" lvl="0" marL="457200" rtl="0" algn="l">
              <a:spcBef>
                <a:spcPts val="0"/>
              </a:spcBef>
              <a:spcAft>
                <a:spcPts val="0"/>
              </a:spcAft>
              <a:buClr>
                <a:srgbClr val="FFFFFF"/>
              </a:buClr>
              <a:buSzPts val="2300"/>
              <a:buFont typeface="Times New Roman"/>
              <a:buChar char="●"/>
            </a:pPr>
            <a:r>
              <a:rPr lang="en" sz="2300">
                <a:solidFill>
                  <a:srgbClr val="FFFFFF"/>
                </a:solidFill>
                <a:latin typeface="Times New Roman"/>
                <a:ea typeface="Times New Roman"/>
                <a:cs typeface="Times New Roman"/>
                <a:sym typeface="Times New Roman"/>
              </a:rPr>
              <a:t>Take home exams</a:t>
            </a:r>
            <a:endParaRPr sz="2300">
              <a:solidFill>
                <a:srgbClr val="FFFFFF"/>
              </a:solidFill>
              <a:latin typeface="Times New Roman"/>
              <a:ea typeface="Times New Roman"/>
              <a:cs typeface="Times New Roman"/>
              <a:sym typeface="Times New Roman"/>
            </a:endParaRPr>
          </a:p>
          <a:p>
            <a:pPr indent="-374650" lvl="0" marL="457200" rtl="0" algn="l">
              <a:spcBef>
                <a:spcPts val="0"/>
              </a:spcBef>
              <a:spcAft>
                <a:spcPts val="0"/>
              </a:spcAft>
              <a:buClr>
                <a:srgbClr val="FFFFFF"/>
              </a:buClr>
              <a:buSzPts val="2300"/>
              <a:buFont typeface="Times New Roman"/>
              <a:buChar char="●"/>
            </a:pPr>
            <a:r>
              <a:rPr lang="en" sz="2300">
                <a:solidFill>
                  <a:srgbClr val="FFFFFF"/>
                </a:solidFill>
                <a:latin typeface="Times New Roman"/>
                <a:ea typeface="Times New Roman"/>
                <a:cs typeface="Times New Roman"/>
                <a:sym typeface="Times New Roman"/>
              </a:rPr>
              <a:t>Bathroom policy</a:t>
            </a:r>
            <a:endParaRPr sz="2900">
              <a:solidFill>
                <a:srgbClr val="FFFFFF"/>
              </a:solidFill>
            </a:endParaRPr>
          </a:p>
        </p:txBody>
      </p:sp>
      <p:pic>
        <p:nvPicPr>
          <p:cNvPr id="162" name="Google Shape;162;p26"/>
          <p:cNvPicPr preferRelativeResize="0"/>
          <p:nvPr/>
        </p:nvPicPr>
        <p:blipFill>
          <a:blip r:embed="rId3">
            <a:alphaModFix/>
          </a:blip>
          <a:stretch>
            <a:fillRect/>
          </a:stretch>
        </p:blipFill>
        <p:spPr>
          <a:xfrm>
            <a:off x="4953000" y="758638"/>
            <a:ext cx="3208025" cy="2484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7"/>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168" name="Google Shape;168;p27"/>
          <p:cNvSpPr txBox="1"/>
          <p:nvPr>
            <p:ph idx="2" type="body"/>
          </p:nvPr>
        </p:nvSpPr>
        <p:spPr>
          <a:xfrm>
            <a:off x="4939500" y="70800"/>
            <a:ext cx="3837000" cy="4065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600">
                <a:solidFill>
                  <a:srgbClr val="FFFFFF"/>
                </a:solidFill>
                <a:latin typeface="Times New Roman"/>
                <a:ea typeface="Times New Roman"/>
                <a:cs typeface="Times New Roman"/>
                <a:sym typeface="Times New Roman"/>
              </a:rPr>
              <a:t>Include some “easy” days</a:t>
            </a:r>
            <a:endParaRPr b="1" sz="2600">
              <a:solidFill>
                <a:srgbClr val="FFFFFF"/>
              </a:solidFill>
              <a:latin typeface="Times New Roman"/>
              <a:ea typeface="Times New Roman"/>
              <a:cs typeface="Times New Roman"/>
              <a:sym typeface="Times New Roman"/>
            </a:endParaRPr>
          </a:p>
          <a:p>
            <a:pPr indent="-374650" lvl="0" marL="457200" rtl="0" algn="l">
              <a:spcBef>
                <a:spcPts val="0"/>
              </a:spcBef>
              <a:spcAft>
                <a:spcPts val="0"/>
              </a:spcAft>
              <a:buClr>
                <a:srgbClr val="FFFFFF"/>
              </a:buClr>
              <a:buSzPts val="2300"/>
              <a:buFont typeface="Times New Roman"/>
              <a:buChar char="●"/>
            </a:pPr>
            <a:r>
              <a:rPr lang="en" sz="2300">
                <a:solidFill>
                  <a:srgbClr val="FFFFFF"/>
                </a:solidFill>
                <a:latin typeface="Times New Roman"/>
                <a:ea typeface="Times New Roman"/>
                <a:cs typeface="Times New Roman"/>
                <a:sym typeface="Times New Roman"/>
              </a:rPr>
              <a:t>Fun review games</a:t>
            </a:r>
            <a:endParaRPr sz="2300">
              <a:solidFill>
                <a:srgbClr val="FFFFFF"/>
              </a:solidFill>
              <a:latin typeface="Times New Roman"/>
              <a:ea typeface="Times New Roman"/>
              <a:cs typeface="Times New Roman"/>
              <a:sym typeface="Times New Roman"/>
            </a:endParaRPr>
          </a:p>
          <a:p>
            <a:pPr indent="-374650" lvl="0" marL="457200" rtl="0" algn="l">
              <a:spcBef>
                <a:spcPts val="0"/>
              </a:spcBef>
              <a:spcAft>
                <a:spcPts val="0"/>
              </a:spcAft>
              <a:buClr>
                <a:srgbClr val="FFFFFF"/>
              </a:buClr>
              <a:buSzPts val="2300"/>
              <a:buFont typeface="Times New Roman"/>
              <a:buChar char="●"/>
            </a:pPr>
            <a:r>
              <a:rPr lang="en" sz="2300">
                <a:solidFill>
                  <a:srgbClr val="FFFFFF"/>
                </a:solidFill>
                <a:latin typeface="Times New Roman"/>
                <a:ea typeface="Times New Roman"/>
                <a:cs typeface="Times New Roman"/>
                <a:sym typeface="Times New Roman"/>
              </a:rPr>
              <a:t>Catch up days</a:t>
            </a:r>
            <a:endParaRPr sz="2300">
              <a:solidFill>
                <a:srgbClr val="FFFFFF"/>
              </a:solidFill>
              <a:latin typeface="Times New Roman"/>
              <a:ea typeface="Times New Roman"/>
              <a:cs typeface="Times New Roman"/>
              <a:sym typeface="Times New Roman"/>
            </a:endParaRPr>
          </a:p>
          <a:p>
            <a:pPr indent="-374650" lvl="0" marL="457200" rtl="0" algn="l">
              <a:spcBef>
                <a:spcPts val="0"/>
              </a:spcBef>
              <a:spcAft>
                <a:spcPts val="0"/>
              </a:spcAft>
              <a:buClr>
                <a:srgbClr val="FFFFFF"/>
              </a:buClr>
              <a:buSzPts val="2300"/>
              <a:buFont typeface="Times New Roman"/>
              <a:buChar char="●"/>
            </a:pPr>
            <a:r>
              <a:rPr lang="en" sz="2300">
                <a:solidFill>
                  <a:srgbClr val="FFFFFF"/>
                </a:solidFill>
                <a:latin typeface="Times New Roman"/>
                <a:ea typeface="Times New Roman"/>
                <a:cs typeface="Times New Roman"/>
                <a:sym typeface="Times New Roman"/>
              </a:rPr>
              <a:t>End of quarter celebrations</a:t>
            </a:r>
            <a:endParaRPr sz="2300">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t/>
            </a:r>
            <a:endParaRPr sz="23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a:solidFill>
                  <a:srgbClr val="FFFFFF"/>
                </a:solidFill>
                <a:latin typeface="Arial"/>
                <a:ea typeface="Arial"/>
                <a:cs typeface="Arial"/>
                <a:sym typeface="Arial"/>
              </a:rPr>
              <a:t>“You said we’re a team. One person struggles, we all struggle. One person triumphs, we all triumph.”</a:t>
            </a:r>
            <a:endParaRPr sz="2900">
              <a:solidFill>
                <a:srgbClr val="FFFFFF"/>
              </a:solidFill>
              <a:latin typeface="Times New Roman"/>
              <a:ea typeface="Times New Roman"/>
              <a:cs typeface="Times New Roman"/>
              <a:sym typeface="Times New Roman"/>
            </a:endParaRPr>
          </a:p>
        </p:txBody>
      </p:sp>
      <p:pic>
        <p:nvPicPr>
          <p:cNvPr id="169" name="Google Shape;169;p27"/>
          <p:cNvPicPr preferRelativeResize="0"/>
          <p:nvPr/>
        </p:nvPicPr>
        <p:blipFill>
          <a:blip r:embed="rId3">
            <a:alphaModFix/>
          </a:blip>
          <a:stretch>
            <a:fillRect/>
          </a:stretch>
        </p:blipFill>
        <p:spPr>
          <a:xfrm>
            <a:off x="265500" y="1397350"/>
            <a:ext cx="4045200" cy="26136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2100"/>
              <a:t>If you proactively empower your students a little bit each day, your students will positively react to what you’re doing. </a:t>
            </a:r>
            <a:endParaRPr sz="2100"/>
          </a:p>
          <a:p>
            <a:pPr indent="0" lvl="0" marL="0" rtl="0" algn="ctr">
              <a:spcBef>
                <a:spcPts val="0"/>
              </a:spcBef>
              <a:spcAft>
                <a:spcPts val="0"/>
              </a:spcAft>
              <a:buNone/>
            </a:pPr>
            <a:r>
              <a:t/>
            </a:r>
            <a:endParaRPr sz="2100"/>
          </a:p>
          <a:p>
            <a:pPr indent="0" lvl="0" marL="0" rtl="0" algn="ctr">
              <a:spcBef>
                <a:spcPts val="0"/>
              </a:spcBef>
              <a:spcAft>
                <a:spcPts val="0"/>
              </a:spcAft>
              <a:buNone/>
            </a:pPr>
            <a:r>
              <a:rPr lang="en" sz="2100"/>
              <a:t>I have never regretted giving a student a second chance...but I have regretted not giving them a second chance.</a:t>
            </a:r>
            <a:endParaRPr sz="2100"/>
          </a:p>
          <a:p>
            <a:pPr indent="0" lvl="0" marL="0" rtl="0" algn="ctr">
              <a:spcBef>
                <a:spcPts val="0"/>
              </a:spcBef>
              <a:spcAft>
                <a:spcPts val="0"/>
              </a:spcAft>
              <a:buNone/>
            </a:pPr>
            <a:r>
              <a:t/>
            </a:r>
            <a:endParaRPr sz="2100"/>
          </a:p>
          <a:p>
            <a:pPr indent="0" lvl="0" marL="0" rtl="0" algn="ctr">
              <a:spcBef>
                <a:spcPts val="0"/>
              </a:spcBef>
              <a:spcAft>
                <a:spcPts val="0"/>
              </a:spcAft>
              <a:buNone/>
            </a:pPr>
            <a:r>
              <a:t/>
            </a:r>
            <a:endParaRPr sz="2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9"/>
          <p:cNvSpPr txBox="1"/>
          <p:nvPr>
            <p:ph type="ctrTitle"/>
          </p:nvPr>
        </p:nvSpPr>
        <p:spPr>
          <a:xfrm>
            <a:off x="335250" y="409900"/>
            <a:ext cx="5508300" cy="432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300"/>
              <a:t>Contact Information</a:t>
            </a:r>
            <a:endParaRPr sz="3300"/>
          </a:p>
          <a:p>
            <a:pPr indent="0" lvl="0" marL="0" rtl="0" algn="ctr">
              <a:spcBef>
                <a:spcPts val="0"/>
              </a:spcBef>
              <a:spcAft>
                <a:spcPts val="0"/>
              </a:spcAft>
              <a:buNone/>
            </a:pPr>
            <a:r>
              <a:rPr lang="en" sz="1700"/>
              <a:t>Mike Roberts</a:t>
            </a:r>
            <a:endParaRPr sz="1700"/>
          </a:p>
          <a:p>
            <a:pPr indent="0" lvl="0" marL="0" rtl="0" algn="ctr">
              <a:spcBef>
                <a:spcPts val="0"/>
              </a:spcBef>
              <a:spcAft>
                <a:spcPts val="0"/>
              </a:spcAft>
              <a:buNone/>
            </a:pPr>
            <a:r>
              <a:t/>
            </a:r>
            <a:endParaRPr sz="1700"/>
          </a:p>
          <a:p>
            <a:pPr indent="0" lvl="0" marL="0" rtl="0" algn="ctr">
              <a:spcBef>
                <a:spcPts val="0"/>
              </a:spcBef>
              <a:spcAft>
                <a:spcPts val="0"/>
              </a:spcAft>
              <a:buNone/>
            </a:pPr>
            <a:r>
              <a:rPr lang="en" sz="1900"/>
              <a:t>Website: thebaldenglishteacher.com</a:t>
            </a:r>
            <a:endParaRPr sz="1900"/>
          </a:p>
          <a:p>
            <a:pPr indent="0" lvl="0" marL="0" rtl="0" algn="ctr">
              <a:spcBef>
                <a:spcPts val="0"/>
              </a:spcBef>
              <a:spcAft>
                <a:spcPts val="0"/>
              </a:spcAft>
              <a:buNone/>
            </a:pPr>
            <a:r>
              <a:rPr lang="en" sz="1900"/>
              <a:t>Twitter: @BaldRoberts</a:t>
            </a:r>
            <a:endParaRPr sz="1900"/>
          </a:p>
          <a:p>
            <a:pPr indent="0" lvl="0" marL="0" rtl="0" algn="ctr">
              <a:spcBef>
                <a:spcPts val="0"/>
              </a:spcBef>
              <a:spcAft>
                <a:spcPts val="0"/>
              </a:spcAft>
              <a:buClr>
                <a:schemeClr val="dk2"/>
              </a:buClr>
              <a:buSzPts val="1100"/>
              <a:buFont typeface="Arial"/>
              <a:buNone/>
            </a:pPr>
            <a:r>
              <a:rPr lang="en" sz="1900"/>
              <a:t>Email:thebaldenglishteacher@gmail.com</a:t>
            </a:r>
            <a:endParaRPr sz="1900">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t/>
            </a:r>
            <a:endParaRPr sz="1700"/>
          </a:p>
          <a:p>
            <a:pPr indent="0" lvl="0" marL="0" rtl="0" algn="l">
              <a:spcBef>
                <a:spcPts val="0"/>
              </a:spcBef>
              <a:spcAft>
                <a:spcPts val="0"/>
              </a:spcAft>
              <a:buNone/>
            </a:pPr>
            <a:r>
              <a:t/>
            </a:r>
            <a:endParaRPr sz="1700"/>
          </a:p>
          <a:p>
            <a:pPr indent="0" lvl="0" marL="0" rtl="0" algn="ctr">
              <a:spcBef>
                <a:spcPts val="0"/>
              </a:spcBef>
              <a:spcAft>
                <a:spcPts val="0"/>
              </a:spcAft>
              <a:buNone/>
            </a:pPr>
            <a:r>
              <a:rPr lang="en" sz="1700"/>
              <a:t>Slides - https://bit.ly/3l5UZEF</a:t>
            </a:r>
            <a:endParaRPr sz="1700"/>
          </a:p>
          <a:p>
            <a:pPr indent="0" lvl="0" marL="0" rtl="0" algn="ctr">
              <a:spcBef>
                <a:spcPts val="0"/>
              </a:spcBef>
              <a:spcAft>
                <a:spcPts val="0"/>
              </a:spcAft>
              <a:buClr>
                <a:schemeClr val="dk2"/>
              </a:buClr>
              <a:buSzPts val="1100"/>
              <a:buFont typeface="Arial"/>
              <a:buNone/>
            </a:pPr>
            <a:r>
              <a:rPr lang="en" sz="1700"/>
              <a:t>Handout - https://bit.ly/3oZaL6D</a:t>
            </a:r>
            <a:endParaRPr sz="1700"/>
          </a:p>
          <a:p>
            <a:pPr indent="0" lvl="0" marL="0" rtl="0" algn="l">
              <a:spcBef>
                <a:spcPts val="0"/>
              </a:spcBef>
              <a:spcAft>
                <a:spcPts val="0"/>
              </a:spcAft>
              <a:buClr>
                <a:schemeClr val="dk2"/>
              </a:buClr>
              <a:buSzPts val="1100"/>
              <a:buFont typeface="Arial"/>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406425" y="1498600"/>
            <a:ext cx="8296800" cy="32478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2"/>
              </a:buClr>
              <a:buSzPts val="1100"/>
              <a:buFont typeface="Arial"/>
              <a:buNone/>
            </a:pPr>
            <a:r>
              <a:rPr b="0" lang="en" sz="1400">
                <a:solidFill>
                  <a:srgbClr val="FFFFFF"/>
                </a:solidFill>
                <a:latin typeface="Verdana"/>
                <a:ea typeface="Verdana"/>
                <a:cs typeface="Verdana"/>
                <a:sym typeface="Verdana"/>
              </a:rPr>
              <a:t>A Review of Educational Research analysis of 46 studies found that strong teacher-student relationships were associated in both the short- and long-term with improvements on practically every measure schools care about: higher student academic engagement, attendance, grades, fewer disruptive behaviors and suspensions, and lower school dropout rates. Those effects were strong even after controlling for differences in students' individual, family, and school backgrounds. </a:t>
            </a:r>
            <a:r>
              <a:rPr b="0" lang="en" sz="1400">
                <a:solidFill>
                  <a:srgbClr val="FFFFFF"/>
                </a:solidFill>
                <a:latin typeface="Verdana"/>
                <a:ea typeface="Verdana"/>
                <a:cs typeface="Verdana"/>
                <a:sym typeface="Verdana"/>
              </a:rPr>
              <a:t>(Education Week, November 1, 2020).</a:t>
            </a:r>
            <a:endParaRPr b="0" sz="1400">
              <a:solidFill>
                <a:srgbClr val="FFFFFF"/>
              </a:solidFill>
              <a:latin typeface="Verdana"/>
              <a:ea typeface="Verdana"/>
              <a:cs typeface="Verdana"/>
              <a:sym typeface="Verdana"/>
            </a:endParaRPr>
          </a:p>
          <a:p>
            <a:pPr indent="0" lvl="0" marL="0" rtl="0" algn="l">
              <a:lnSpc>
                <a:spcPct val="115000"/>
              </a:lnSpc>
              <a:spcBef>
                <a:spcPts val="0"/>
              </a:spcBef>
              <a:spcAft>
                <a:spcPts val="0"/>
              </a:spcAft>
              <a:buNone/>
            </a:pPr>
            <a:r>
              <a:t/>
            </a:r>
            <a:endParaRPr b="0" sz="1400">
              <a:solidFill>
                <a:srgbClr val="FFFFFF"/>
              </a:solidFill>
              <a:latin typeface="Verdana"/>
              <a:ea typeface="Verdana"/>
              <a:cs typeface="Verdana"/>
              <a:sym typeface="Verdana"/>
            </a:endParaRPr>
          </a:p>
          <a:p>
            <a:pPr indent="0" lvl="0" marL="0" rtl="0" algn="l">
              <a:lnSpc>
                <a:spcPct val="115000"/>
              </a:lnSpc>
              <a:spcBef>
                <a:spcPts val="0"/>
              </a:spcBef>
              <a:spcAft>
                <a:spcPts val="0"/>
              </a:spcAft>
              <a:buNone/>
            </a:pPr>
            <a:r>
              <a:t/>
            </a:r>
            <a:endParaRPr b="0" sz="1400">
              <a:solidFill>
                <a:srgbClr val="FFFFFF"/>
              </a:solidFill>
              <a:latin typeface="Verdana"/>
              <a:ea typeface="Verdana"/>
              <a:cs typeface="Verdana"/>
              <a:sym typeface="Verdana"/>
            </a:endParaRPr>
          </a:p>
          <a:p>
            <a:pPr indent="0" lvl="0" marL="0" rtl="0" algn="l">
              <a:lnSpc>
                <a:spcPct val="115000"/>
              </a:lnSpc>
              <a:spcBef>
                <a:spcPts val="0"/>
              </a:spcBef>
              <a:spcAft>
                <a:spcPts val="0"/>
              </a:spcAft>
              <a:buClr>
                <a:schemeClr val="dk2"/>
              </a:buClr>
              <a:buSzPts val="1100"/>
              <a:buFont typeface="Arial"/>
              <a:buNone/>
            </a:pPr>
            <a:r>
              <a:rPr b="0" lang="en" sz="1400">
                <a:solidFill>
                  <a:srgbClr val="FFFFFF"/>
                </a:solidFill>
                <a:latin typeface="Verdana"/>
                <a:ea typeface="Verdana"/>
                <a:cs typeface="Verdana"/>
                <a:sym typeface="Verdana"/>
              </a:rPr>
              <a:t>Teachers benefit, too. A study in the European Journal of Psychology of Education found that a teacher's relationship with students was the best predictor of how much the teacher experienced joy versus anxiety in class.</a:t>
            </a:r>
            <a:r>
              <a:rPr b="0" lang="en" sz="1400">
                <a:solidFill>
                  <a:schemeClr val="dk2"/>
                </a:solidFill>
                <a:latin typeface="Verdana"/>
                <a:ea typeface="Verdana"/>
                <a:cs typeface="Verdana"/>
                <a:sym typeface="Verdana"/>
              </a:rPr>
              <a:t> </a:t>
            </a:r>
            <a:r>
              <a:rPr b="0" lang="en" sz="1400">
                <a:solidFill>
                  <a:srgbClr val="FFFFFF"/>
                </a:solidFill>
                <a:latin typeface="Verdana"/>
                <a:ea typeface="Verdana"/>
                <a:cs typeface="Verdana"/>
                <a:sym typeface="Verdana"/>
              </a:rPr>
              <a:t>(Education Week, November 1, 2020).</a:t>
            </a:r>
            <a:endParaRPr b="0" sz="1400">
              <a:solidFill>
                <a:srgbClr val="FFFFFF"/>
              </a:solidFill>
              <a:latin typeface="Verdana"/>
              <a:ea typeface="Verdana"/>
              <a:cs typeface="Verdana"/>
              <a:sym typeface="Verdana"/>
            </a:endParaRPr>
          </a:p>
          <a:p>
            <a:pPr indent="0" lvl="0" marL="0" rtl="0" algn="ctr">
              <a:spcBef>
                <a:spcPts val="0"/>
              </a:spcBef>
              <a:spcAft>
                <a:spcPts val="0"/>
              </a:spcAft>
              <a:buNone/>
            </a:pPr>
            <a:r>
              <a:t/>
            </a:r>
            <a:endParaRPr sz="2400"/>
          </a:p>
        </p:txBody>
      </p:sp>
      <p:sp>
        <p:nvSpPr>
          <p:cNvPr id="101" name="Google Shape;101;p17"/>
          <p:cNvSpPr txBox="1"/>
          <p:nvPr/>
        </p:nvSpPr>
        <p:spPr>
          <a:xfrm>
            <a:off x="484425" y="623300"/>
            <a:ext cx="8296800" cy="55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What the Research Says About Strong Teacher-Student Relationships</a:t>
            </a:r>
            <a:endParaRPr b="1" sz="2000">
              <a:solidFill>
                <a:srgbClr val="FFFFFF"/>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dk1"/>
                </a:solidFill>
              </a:rPr>
              <a:t>What My 22 Years as a Teacher Says</a:t>
            </a:r>
            <a:endParaRPr>
              <a:solidFill>
                <a:schemeClr val="dk1"/>
              </a:solidFill>
            </a:endParaRPr>
          </a:p>
        </p:txBody>
      </p:sp>
      <p:sp>
        <p:nvSpPr>
          <p:cNvPr id="107" name="Google Shape;107;p18"/>
          <p:cNvSpPr txBox="1"/>
          <p:nvPr/>
        </p:nvSpPr>
        <p:spPr>
          <a:xfrm>
            <a:off x="1119125" y="1465600"/>
            <a:ext cx="7130100" cy="316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Lato"/>
              <a:ea typeface="Lato"/>
              <a:cs typeface="Lato"/>
              <a:sym typeface="Lato"/>
            </a:endParaRPr>
          </a:p>
        </p:txBody>
      </p:sp>
      <p:sp>
        <p:nvSpPr>
          <p:cNvPr id="108" name="Google Shape;108;p18"/>
          <p:cNvSpPr txBox="1"/>
          <p:nvPr/>
        </p:nvSpPr>
        <p:spPr>
          <a:xfrm>
            <a:off x="904800" y="1391425"/>
            <a:ext cx="7344300" cy="286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100">
                <a:solidFill>
                  <a:schemeClr val="dk1"/>
                </a:solidFill>
                <a:latin typeface="Lato"/>
                <a:ea typeface="Lato"/>
                <a:cs typeface="Lato"/>
                <a:sym typeface="Lato"/>
              </a:rPr>
              <a:t>From my experience, the best classroom management strategies aren’t reactive in nature (talking to students after class, calling home, removing them from the classroom), but rather are of the </a:t>
            </a:r>
            <a:r>
              <a:rPr i="1" lang="en" sz="2100">
                <a:solidFill>
                  <a:schemeClr val="dk1"/>
                </a:solidFill>
                <a:latin typeface="Lato"/>
                <a:ea typeface="Lato"/>
                <a:cs typeface="Lato"/>
                <a:sym typeface="Lato"/>
              </a:rPr>
              <a:t>proactive</a:t>
            </a:r>
            <a:r>
              <a:rPr lang="en" sz="2100">
                <a:solidFill>
                  <a:schemeClr val="dk1"/>
                </a:solidFill>
                <a:latin typeface="Lato"/>
                <a:ea typeface="Lato"/>
                <a:cs typeface="Lato"/>
                <a:sym typeface="Lato"/>
              </a:rPr>
              <a:t> variety.</a:t>
            </a:r>
            <a:endParaRPr sz="2100">
              <a:solidFill>
                <a:schemeClr val="dk1"/>
              </a:solidFill>
              <a:latin typeface="Lato"/>
              <a:ea typeface="Lato"/>
              <a:cs typeface="Lato"/>
              <a:sym typeface="Lato"/>
            </a:endParaRPr>
          </a:p>
          <a:p>
            <a:pPr indent="0" lvl="0" marL="0" rtl="0" algn="l">
              <a:spcBef>
                <a:spcPts val="0"/>
              </a:spcBef>
              <a:spcAft>
                <a:spcPts val="0"/>
              </a:spcAft>
              <a:buNone/>
            </a:pPr>
            <a:r>
              <a:t/>
            </a:r>
            <a:endParaRPr sz="2100">
              <a:solidFill>
                <a:schemeClr val="dk1"/>
              </a:solidFill>
              <a:latin typeface="Lato"/>
              <a:ea typeface="Lato"/>
              <a:cs typeface="Lato"/>
              <a:sym typeface="Lato"/>
            </a:endParaRPr>
          </a:p>
          <a:p>
            <a:pPr indent="0" lvl="0" marL="0" rtl="0" algn="l">
              <a:spcBef>
                <a:spcPts val="0"/>
              </a:spcBef>
              <a:spcAft>
                <a:spcPts val="0"/>
              </a:spcAft>
              <a:buNone/>
            </a:pPr>
            <a:r>
              <a:rPr lang="en" sz="2100">
                <a:solidFill>
                  <a:schemeClr val="dk1"/>
                </a:solidFill>
                <a:latin typeface="Lato"/>
                <a:ea typeface="Lato"/>
                <a:cs typeface="Lato"/>
                <a:sym typeface="Lato"/>
              </a:rPr>
              <a:t>They are the kind of techniques that are  established early, and continually built upon, a  mutual respect between teacher and student. </a:t>
            </a:r>
            <a:endParaRPr sz="2100">
              <a:solidFill>
                <a:schemeClr val="dk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type="title"/>
          </p:nvPr>
        </p:nvSpPr>
        <p:spPr>
          <a:xfrm>
            <a:off x="406425" y="1004000"/>
            <a:ext cx="8296800" cy="3602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b="0" lang="en" sz="2400">
                <a:solidFill>
                  <a:srgbClr val="FFFFFF"/>
                </a:solidFill>
                <a:latin typeface="Lato"/>
                <a:ea typeface="Lato"/>
                <a:cs typeface="Lato"/>
                <a:sym typeface="Lato"/>
              </a:rPr>
              <a:t>Each of the following eight strategies will be followed by three simple-yet-effective techniques that will improve your relationships with students. </a:t>
            </a:r>
            <a:endParaRPr b="0" sz="2400">
              <a:solidFill>
                <a:srgbClr val="FFFFFF"/>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b="0" sz="2400">
              <a:solidFill>
                <a:srgbClr val="FFFFFF"/>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b="0" lang="en" sz="2400">
                <a:solidFill>
                  <a:srgbClr val="FFFFFF"/>
                </a:solidFill>
                <a:latin typeface="Lato"/>
                <a:ea typeface="Lato"/>
                <a:cs typeface="Lato"/>
                <a:sym typeface="Lato"/>
              </a:rPr>
              <a:t>Additionally, each strategy will also identify a teacher from tv or the movies who exemplify the concept being presented.</a:t>
            </a:r>
            <a:endParaRPr b="0" sz="2400">
              <a:solidFill>
                <a:srgbClr val="FFFFFF"/>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b="0" sz="2400">
              <a:solidFill>
                <a:srgbClr val="FFFFFF"/>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b="0" lang="en" sz="2400">
                <a:solidFill>
                  <a:srgbClr val="FFFFFF"/>
                </a:solidFill>
                <a:latin typeface="Lato"/>
                <a:ea typeface="Lato"/>
                <a:cs typeface="Lato"/>
                <a:sym typeface="Lato"/>
              </a:rPr>
              <a:t>So without further delay, here are eight proactive classroom management strategies that work in any classroom!</a:t>
            </a:r>
            <a:endParaRPr sz="2400">
              <a:solidFill>
                <a:srgbClr val="FFFFFF"/>
              </a:solidFill>
            </a:endParaRPr>
          </a:p>
        </p:txBody>
      </p:sp>
      <p:sp>
        <p:nvSpPr>
          <p:cNvPr id="114" name="Google Shape;114;p19"/>
          <p:cNvSpPr txBox="1"/>
          <p:nvPr/>
        </p:nvSpPr>
        <p:spPr>
          <a:xfrm>
            <a:off x="451450" y="476475"/>
            <a:ext cx="8193300" cy="70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2"/>
              </a:buClr>
              <a:buSzPts val="1100"/>
              <a:buFont typeface="Arial"/>
              <a:buNone/>
            </a:pPr>
            <a:r>
              <a:rPr b="1" lang="en" sz="3000">
                <a:solidFill>
                  <a:srgbClr val="FFFFFF"/>
                </a:solidFill>
                <a:latin typeface="Raleway"/>
                <a:ea typeface="Raleway"/>
                <a:cs typeface="Raleway"/>
                <a:sym typeface="Raleway"/>
              </a:rPr>
              <a:t>The Strategies and the Teachers</a:t>
            </a:r>
            <a:endParaRPr b="1" sz="3000">
              <a:solidFill>
                <a:srgbClr val="FFFFFF"/>
              </a:solidFill>
              <a:latin typeface="Raleway"/>
              <a:ea typeface="Raleway"/>
              <a:cs typeface="Raleway"/>
              <a:sym typeface="Raleway"/>
            </a:endParaRPr>
          </a:p>
          <a:p>
            <a:pPr indent="0" lvl="0" marL="0" rtl="0" algn="l">
              <a:spcBef>
                <a:spcPts val="0"/>
              </a:spcBef>
              <a:spcAft>
                <a:spcPts val="0"/>
              </a:spcAft>
              <a:buNone/>
            </a:pPr>
            <a:r>
              <a:t/>
            </a:r>
            <a:endParaRPr>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ph type="title"/>
          </p:nvPr>
        </p:nvSpPr>
        <p:spPr>
          <a:xfrm>
            <a:off x="265500" y="242225"/>
            <a:ext cx="3402300" cy="45288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3000">
                <a:solidFill>
                  <a:srgbClr val="FFFFFF"/>
                </a:solidFill>
                <a:latin typeface="Times New Roman"/>
                <a:ea typeface="Times New Roman"/>
                <a:cs typeface="Times New Roman"/>
                <a:sym typeface="Times New Roman"/>
              </a:rPr>
              <a:t>Say your students’ names often</a:t>
            </a:r>
            <a:endParaRPr sz="2400">
              <a:solidFill>
                <a:srgbClr val="FFFFFF"/>
              </a:solidFill>
              <a:latin typeface="Times New Roman"/>
              <a:ea typeface="Times New Roman"/>
              <a:cs typeface="Times New Roman"/>
              <a:sym typeface="Times New Roman"/>
            </a:endParaRPr>
          </a:p>
          <a:p>
            <a:pPr indent="-381000" lvl="0" marL="457200" rtl="0" algn="l">
              <a:lnSpc>
                <a:spcPct val="115000"/>
              </a:lnSpc>
              <a:spcBef>
                <a:spcPts val="0"/>
              </a:spcBef>
              <a:spcAft>
                <a:spcPts val="0"/>
              </a:spcAft>
              <a:buClr>
                <a:srgbClr val="FFFFFF"/>
              </a:buClr>
              <a:buSzPts val="2400"/>
              <a:buFont typeface="Times New Roman"/>
              <a:buChar char="●"/>
            </a:pPr>
            <a:r>
              <a:rPr b="0" lang="en" sz="2400">
                <a:solidFill>
                  <a:srgbClr val="FFFFFF"/>
                </a:solidFill>
                <a:latin typeface="Times New Roman"/>
                <a:ea typeface="Times New Roman"/>
                <a:cs typeface="Times New Roman"/>
                <a:sym typeface="Times New Roman"/>
              </a:rPr>
              <a:t>When class starts</a:t>
            </a:r>
            <a:endParaRPr b="0" sz="2400">
              <a:solidFill>
                <a:srgbClr val="FFFFFF"/>
              </a:solidFill>
              <a:latin typeface="Times New Roman"/>
              <a:ea typeface="Times New Roman"/>
              <a:cs typeface="Times New Roman"/>
              <a:sym typeface="Times New Roman"/>
            </a:endParaRPr>
          </a:p>
          <a:p>
            <a:pPr indent="-381000" lvl="0" marL="457200" rtl="0" algn="l">
              <a:lnSpc>
                <a:spcPct val="115000"/>
              </a:lnSpc>
              <a:spcBef>
                <a:spcPts val="0"/>
              </a:spcBef>
              <a:spcAft>
                <a:spcPts val="0"/>
              </a:spcAft>
              <a:buClr>
                <a:srgbClr val="FFFFFF"/>
              </a:buClr>
              <a:buSzPts val="2400"/>
              <a:buFont typeface="Times New Roman"/>
              <a:buChar char="●"/>
            </a:pPr>
            <a:r>
              <a:rPr b="0" lang="en" sz="2400">
                <a:solidFill>
                  <a:srgbClr val="FFFFFF"/>
                </a:solidFill>
                <a:latin typeface="Times New Roman"/>
                <a:ea typeface="Times New Roman"/>
                <a:cs typeface="Times New Roman"/>
                <a:sym typeface="Times New Roman"/>
              </a:rPr>
              <a:t>When taking roll</a:t>
            </a:r>
            <a:endParaRPr b="0" sz="2400">
              <a:solidFill>
                <a:srgbClr val="FFFFFF"/>
              </a:solidFill>
              <a:latin typeface="Times New Roman"/>
              <a:ea typeface="Times New Roman"/>
              <a:cs typeface="Times New Roman"/>
              <a:sym typeface="Times New Roman"/>
            </a:endParaRPr>
          </a:p>
          <a:p>
            <a:pPr indent="-381000" lvl="0" marL="457200" rtl="0" algn="l">
              <a:lnSpc>
                <a:spcPct val="115000"/>
              </a:lnSpc>
              <a:spcBef>
                <a:spcPts val="0"/>
              </a:spcBef>
              <a:spcAft>
                <a:spcPts val="0"/>
              </a:spcAft>
              <a:buClr>
                <a:srgbClr val="FFFFFF"/>
              </a:buClr>
              <a:buSzPts val="2400"/>
              <a:buFont typeface="Times New Roman"/>
              <a:buChar char="●"/>
            </a:pPr>
            <a:r>
              <a:rPr b="0" lang="en" sz="2400">
                <a:solidFill>
                  <a:srgbClr val="FFFFFF"/>
                </a:solidFill>
                <a:latin typeface="Times New Roman"/>
                <a:ea typeface="Times New Roman"/>
                <a:cs typeface="Times New Roman"/>
                <a:sym typeface="Times New Roman"/>
              </a:rPr>
              <a:t>Every time they share an idea</a:t>
            </a:r>
            <a:endParaRPr b="0" sz="2400">
              <a:solidFill>
                <a:srgbClr val="FFFFFF"/>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b="0" sz="24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0" lang="en" sz="1200">
                <a:solidFill>
                  <a:srgbClr val="FFFFFF"/>
                </a:solidFill>
                <a:latin typeface="Arial"/>
                <a:ea typeface="Arial"/>
                <a:cs typeface="Arial"/>
                <a:sym typeface="Arial"/>
              </a:rPr>
              <a:t>“I'm a teacher. That's what it says on my locker, "Mr. Kotter, teacher." And I'm teaching a bunch of students called Sweathogs. Now, contrary to popular opinion, Sweathogs are not dumb. I mean, a dumb person does not think of a way to make it rain in the gymnasium.”</a:t>
            </a:r>
            <a:endParaRPr b="0" sz="1400">
              <a:solidFill>
                <a:srgbClr val="FFFFFF"/>
              </a:solidFill>
              <a:latin typeface="Times New Roman"/>
              <a:ea typeface="Times New Roman"/>
              <a:cs typeface="Times New Roman"/>
              <a:sym typeface="Times New Roman"/>
            </a:endParaRPr>
          </a:p>
        </p:txBody>
      </p:sp>
      <p:pic>
        <p:nvPicPr>
          <p:cNvPr id="120" name="Google Shape;120;p20"/>
          <p:cNvPicPr preferRelativeResize="0"/>
          <p:nvPr/>
        </p:nvPicPr>
        <p:blipFill>
          <a:blip r:embed="rId3">
            <a:alphaModFix/>
          </a:blip>
          <a:stretch>
            <a:fillRect/>
          </a:stretch>
        </p:blipFill>
        <p:spPr>
          <a:xfrm>
            <a:off x="5260600" y="1143000"/>
            <a:ext cx="2838450" cy="2857500"/>
          </a:xfrm>
          <a:prstGeom prst="rect">
            <a:avLst/>
          </a:prstGeom>
          <a:noFill/>
          <a:ln>
            <a:noFill/>
          </a:ln>
        </p:spPr>
      </p:pic>
      <p:sp>
        <p:nvSpPr>
          <p:cNvPr id="121" name="Google Shape;121;p20"/>
          <p:cNvSpPr txBox="1"/>
          <p:nvPr/>
        </p:nvSpPr>
        <p:spPr>
          <a:xfrm>
            <a:off x="5240125" y="3898850"/>
            <a:ext cx="2879400" cy="4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FFFFFF"/>
                </a:solidFill>
                <a:latin typeface="Lato"/>
                <a:ea typeface="Lato"/>
                <a:cs typeface="Lato"/>
                <a:sym typeface="Lato"/>
              </a:rPr>
              <a:t>Image from the famouspeople.com</a:t>
            </a:r>
            <a:endParaRPr sz="800">
              <a:solidFill>
                <a:srgbClr val="FFFFFF"/>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1"/>
          <p:cNvSpPr txBox="1"/>
          <p:nvPr>
            <p:ph type="ctrTitle"/>
          </p:nvPr>
        </p:nvSpPr>
        <p:spPr>
          <a:xfrm>
            <a:off x="5586675" y="950900"/>
            <a:ext cx="3228000" cy="33147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2000">
                <a:solidFill>
                  <a:srgbClr val="FFFFFF"/>
                </a:solidFill>
                <a:latin typeface="Times New Roman"/>
                <a:ea typeface="Times New Roman"/>
                <a:cs typeface="Times New Roman"/>
                <a:sym typeface="Times New Roman"/>
              </a:rPr>
              <a:t>Compliment and thank students often</a:t>
            </a:r>
            <a:endParaRPr sz="2000">
              <a:solidFill>
                <a:srgbClr val="FFFFFF"/>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b="0" sz="1200">
              <a:solidFill>
                <a:srgbClr val="FFFFFF"/>
              </a:solidFill>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FFFFFF"/>
              </a:buClr>
              <a:buSzPts val="1600"/>
              <a:buFont typeface="Times New Roman"/>
              <a:buChar char="●"/>
            </a:pPr>
            <a:r>
              <a:rPr b="0" lang="en" sz="1600">
                <a:solidFill>
                  <a:srgbClr val="FFFFFF"/>
                </a:solidFill>
                <a:latin typeface="Times New Roman"/>
                <a:ea typeface="Times New Roman"/>
                <a:cs typeface="Times New Roman"/>
                <a:sym typeface="Times New Roman"/>
              </a:rPr>
              <a:t>About their work/effort</a:t>
            </a:r>
            <a:endParaRPr b="0" sz="1600">
              <a:solidFill>
                <a:srgbClr val="FFFFFF"/>
              </a:solidFill>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FFFFFF"/>
              </a:buClr>
              <a:buSzPts val="1600"/>
              <a:buFont typeface="Times New Roman"/>
              <a:buChar char="●"/>
            </a:pPr>
            <a:r>
              <a:rPr b="0" lang="en" sz="1600">
                <a:solidFill>
                  <a:srgbClr val="FFFFFF"/>
                </a:solidFill>
                <a:latin typeface="Times New Roman"/>
                <a:ea typeface="Times New Roman"/>
                <a:cs typeface="Times New Roman"/>
                <a:sym typeface="Times New Roman"/>
              </a:rPr>
              <a:t>About their positive choices</a:t>
            </a:r>
            <a:endParaRPr b="0" sz="1600">
              <a:solidFill>
                <a:srgbClr val="FFFFFF"/>
              </a:solidFill>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FFFFFF"/>
              </a:buClr>
              <a:buSzPts val="1600"/>
              <a:buFont typeface="Times New Roman"/>
              <a:buChar char="●"/>
            </a:pPr>
            <a:r>
              <a:rPr b="0" lang="en" sz="1600">
                <a:solidFill>
                  <a:srgbClr val="FFFFFF"/>
                </a:solidFill>
                <a:latin typeface="Times New Roman"/>
                <a:ea typeface="Times New Roman"/>
                <a:cs typeface="Times New Roman"/>
                <a:sym typeface="Times New Roman"/>
              </a:rPr>
              <a:t>Thank them at the end of class</a:t>
            </a:r>
            <a:endParaRPr b="0" sz="1600">
              <a:solidFill>
                <a:srgbClr val="FFFFFF"/>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b="0" sz="1600">
              <a:solidFill>
                <a:srgbClr val="FFFFFF"/>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0" lang="en" sz="1300">
                <a:solidFill>
                  <a:srgbClr val="FFFFFF"/>
                </a:solidFill>
                <a:latin typeface="Arial"/>
                <a:ea typeface="Arial"/>
                <a:cs typeface="Arial"/>
                <a:sym typeface="Arial"/>
              </a:rPr>
              <a:t>“I am not letting you fail. Even if that means coming to your house every night until you finish the work. I see who you are. Do you understand me? I can see you. And you are not failing.”</a:t>
            </a:r>
            <a:endParaRPr b="0" sz="1800">
              <a:solidFill>
                <a:srgbClr val="FFFFFF"/>
              </a:solidFill>
              <a:latin typeface="Times New Roman"/>
              <a:ea typeface="Times New Roman"/>
              <a:cs typeface="Times New Roman"/>
              <a:sym typeface="Times New Roman"/>
            </a:endParaRPr>
          </a:p>
        </p:txBody>
      </p:sp>
      <p:pic>
        <p:nvPicPr>
          <p:cNvPr id="127" name="Google Shape;127;p21"/>
          <p:cNvPicPr preferRelativeResize="0"/>
          <p:nvPr/>
        </p:nvPicPr>
        <p:blipFill>
          <a:blip r:embed="rId3">
            <a:alphaModFix/>
          </a:blip>
          <a:stretch>
            <a:fillRect/>
          </a:stretch>
        </p:blipFill>
        <p:spPr>
          <a:xfrm>
            <a:off x="1476575" y="1126150"/>
            <a:ext cx="2575575" cy="29260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ph type="title"/>
          </p:nvPr>
        </p:nvSpPr>
        <p:spPr>
          <a:xfrm>
            <a:off x="378975" y="-634050"/>
            <a:ext cx="4045200" cy="5737800"/>
          </a:xfrm>
          <a:prstGeom prst="rect">
            <a:avLst/>
          </a:prstGeom>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t/>
            </a:r>
            <a:endParaRPr sz="3000">
              <a:solidFill>
                <a:schemeClr val="dk2"/>
              </a:solidFill>
              <a:latin typeface="Lato"/>
              <a:ea typeface="Lato"/>
              <a:cs typeface="Lato"/>
              <a:sym typeface="Lato"/>
            </a:endParaRPr>
          </a:p>
          <a:p>
            <a:pPr indent="0" lvl="0" marL="0" rtl="0" algn="l">
              <a:lnSpc>
                <a:spcPct val="115000"/>
              </a:lnSpc>
              <a:spcBef>
                <a:spcPts val="1600"/>
              </a:spcBef>
              <a:spcAft>
                <a:spcPts val="0"/>
              </a:spcAft>
              <a:buNone/>
            </a:pPr>
            <a:r>
              <a:t/>
            </a:r>
            <a:endParaRPr sz="3000">
              <a:latin typeface="Lato"/>
              <a:ea typeface="Lato"/>
              <a:cs typeface="Lato"/>
              <a:sym typeface="Lato"/>
            </a:endParaRPr>
          </a:p>
          <a:p>
            <a:pPr indent="0" lvl="0" marL="0" rtl="0" algn="ctr">
              <a:lnSpc>
                <a:spcPct val="115000"/>
              </a:lnSpc>
              <a:spcBef>
                <a:spcPts val="1600"/>
              </a:spcBef>
              <a:spcAft>
                <a:spcPts val="0"/>
              </a:spcAft>
              <a:buClr>
                <a:schemeClr val="dk2"/>
              </a:buClr>
              <a:buSzPts val="1100"/>
              <a:buFont typeface="Arial"/>
              <a:buNone/>
            </a:pPr>
            <a:r>
              <a:rPr lang="en" sz="3000">
                <a:latin typeface="Lato"/>
                <a:ea typeface="Lato"/>
                <a:cs typeface="Lato"/>
                <a:sym typeface="Lato"/>
              </a:rPr>
              <a:t>Talk to students throughout the day</a:t>
            </a:r>
            <a:endParaRPr sz="3000">
              <a:latin typeface="Lato"/>
              <a:ea typeface="Lato"/>
              <a:cs typeface="Lato"/>
              <a:sym typeface="Lato"/>
            </a:endParaRPr>
          </a:p>
          <a:p>
            <a:pPr indent="0" lvl="0" marL="457200" rtl="0" algn="l">
              <a:lnSpc>
                <a:spcPct val="115000"/>
              </a:lnSpc>
              <a:spcBef>
                <a:spcPts val="1600"/>
              </a:spcBef>
              <a:spcAft>
                <a:spcPts val="0"/>
              </a:spcAft>
              <a:buNone/>
            </a:pPr>
            <a:r>
              <a:rPr b="0" lang="en" sz="2400">
                <a:latin typeface="Lato"/>
                <a:ea typeface="Lato"/>
                <a:cs typeface="Lato"/>
                <a:sym typeface="Lato"/>
              </a:rPr>
              <a:t>           During class</a:t>
            </a:r>
            <a:endParaRPr b="0" sz="2400">
              <a:latin typeface="Lato"/>
              <a:ea typeface="Lato"/>
              <a:cs typeface="Lato"/>
              <a:sym typeface="Lato"/>
            </a:endParaRPr>
          </a:p>
          <a:p>
            <a:pPr indent="0" lvl="0" marL="0" rtl="0" algn="ctr">
              <a:lnSpc>
                <a:spcPct val="115000"/>
              </a:lnSpc>
              <a:spcBef>
                <a:spcPts val="1600"/>
              </a:spcBef>
              <a:spcAft>
                <a:spcPts val="0"/>
              </a:spcAft>
              <a:buClr>
                <a:schemeClr val="dk2"/>
              </a:buClr>
              <a:buSzPts val="1100"/>
              <a:buFont typeface="Arial"/>
              <a:buNone/>
            </a:pPr>
            <a:r>
              <a:rPr b="0" lang="en" sz="2400">
                <a:latin typeface="Lato"/>
                <a:ea typeface="Lato"/>
                <a:cs typeface="Lato"/>
                <a:sym typeface="Lato"/>
              </a:rPr>
              <a:t>In the halls</a:t>
            </a:r>
            <a:endParaRPr b="0" sz="2400">
              <a:latin typeface="Lato"/>
              <a:ea typeface="Lato"/>
              <a:cs typeface="Lato"/>
              <a:sym typeface="Lato"/>
            </a:endParaRPr>
          </a:p>
          <a:p>
            <a:pPr indent="0" lvl="0" marL="0" rtl="0" algn="ctr">
              <a:lnSpc>
                <a:spcPct val="115000"/>
              </a:lnSpc>
              <a:spcBef>
                <a:spcPts val="1600"/>
              </a:spcBef>
              <a:spcAft>
                <a:spcPts val="0"/>
              </a:spcAft>
              <a:buClr>
                <a:schemeClr val="dk2"/>
              </a:buClr>
              <a:buSzPts val="1100"/>
              <a:buFont typeface="Arial"/>
              <a:buNone/>
            </a:pPr>
            <a:r>
              <a:rPr b="0" lang="en" sz="2400">
                <a:latin typeface="Lato"/>
                <a:ea typeface="Lato"/>
                <a:cs typeface="Lato"/>
                <a:sym typeface="Lato"/>
              </a:rPr>
              <a:t>At lunch / after school</a:t>
            </a:r>
            <a:endParaRPr b="0" sz="2400">
              <a:latin typeface="Lato"/>
              <a:ea typeface="Lato"/>
              <a:cs typeface="Lato"/>
              <a:sym typeface="Lato"/>
            </a:endParaRPr>
          </a:p>
          <a:p>
            <a:pPr indent="0" lvl="0" marL="0" rtl="0" algn="ctr">
              <a:lnSpc>
                <a:spcPct val="115000"/>
              </a:lnSpc>
              <a:spcBef>
                <a:spcPts val="1600"/>
              </a:spcBef>
              <a:spcAft>
                <a:spcPts val="0"/>
              </a:spcAft>
              <a:buClr>
                <a:schemeClr val="dk2"/>
              </a:buClr>
              <a:buSzPts val="1100"/>
              <a:buFont typeface="Arial"/>
              <a:buNone/>
            </a:pPr>
            <a:r>
              <a:t/>
            </a:r>
            <a:endParaRPr b="0" sz="2400">
              <a:latin typeface="Lato"/>
              <a:ea typeface="Lato"/>
              <a:cs typeface="Lato"/>
              <a:sym typeface="Lato"/>
            </a:endParaRPr>
          </a:p>
          <a:p>
            <a:pPr indent="0" lvl="0" marL="0" rtl="0" algn="ctr">
              <a:lnSpc>
                <a:spcPct val="115000"/>
              </a:lnSpc>
              <a:spcBef>
                <a:spcPts val="1600"/>
              </a:spcBef>
              <a:spcAft>
                <a:spcPts val="1600"/>
              </a:spcAft>
              <a:buClr>
                <a:schemeClr val="dk2"/>
              </a:buClr>
              <a:buSzPts val="1100"/>
              <a:buFont typeface="Arial"/>
              <a:buNone/>
            </a:pPr>
            <a:r>
              <a:rPr b="0" lang="en" sz="1400">
                <a:highlight>
                  <a:srgbClr val="FBFBFB"/>
                </a:highlight>
                <a:latin typeface="Verdana"/>
                <a:ea typeface="Verdana"/>
                <a:cs typeface="Verdana"/>
                <a:sym typeface="Verdana"/>
              </a:rPr>
              <a:t>“But look, there's more going on here than test scores and grades. You all worked hard and improved.”</a:t>
            </a:r>
            <a:endParaRPr b="0" sz="1700">
              <a:latin typeface="Lato"/>
              <a:ea typeface="Lato"/>
              <a:cs typeface="Lato"/>
              <a:sym typeface="Lato"/>
            </a:endParaRPr>
          </a:p>
        </p:txBody>
      </p:sp>
      <p:sp>
        <p:nvSpPr>
          <p:cNvPr id="133" name="Google Shape;133;p22"/>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pic>
        <p:nvPicPr>
          <p:cNvPr id="134" name="Google Shape;134;p22"/>
          <p:cNvPicPr preferRelativeResize="0"/>
          <p:nvPr/>
        </p:nvPicPr>
        <p:blipFill>
          <a:blip r:embed="rId3">
            <a:alphaModFix/>
          </a:blip>
          <a:stretch>
            <a:fillRect/>
          </a:stretch>
        </p:blipFill>
        <p:spPr>
          <a:xfrm>
            <a:off x="4939500" y="530825"/>
            <a:ext cx="3837000" cy="3940125"/>
          </a:xfrm>
          <a:prstGeom prst="rect">
            <a:avLst/>
          </a:prstGeom>
          <a:noFill/>
          <a:ln>
            <a:noFill/>
          </a:ln>
        </p:spPr>
      </p:pic>
      <p:sp>
        <p:nvSpPr>
          <p:cNvPr id="135" name="Google Shape;135;p22"/>
          <p:cNvSpPr txBox="1"/>
          <p:nvPr/>
        </p:nvSpPr>
        <p:spPr>
          <a:xfrm>
            <a:off x="4939500" y="4470950"/>
            <a:ext cx="5304300" cy="23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rgbClr val="FFFFFF"/>
                </a:solidFill>
                <a:latin typeface="Lato"/>
                <a:ea typeface="Lato"/>
                <a:cs typeface="Lato"/>
                <a:sym typeface="Lato"/>
              </a:rPr>
              <a:t>Image from wearesecondonion.com</a:t>
            </a:r>
            <a:endParaRPr sz="900">
              <a:solidFill>
                <a:srgbClr val="FFFFFF"/>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3"/>
          <p:cNvSpPr txBox="1"/>
          <p:nvPr>
            <p:ph idx="1" type="subTitle"/>
          </p:nvPr>
        </p:nvSpPr>
        <p:spPr>
          <a:xfrm>
            <a:off x="257875" y="3107375"/>
            <a:ext cx="3163500" cy="147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00"/>
              <a:t>Image from imdb.com</a:t>
            </a:r>
            <a:endParaRPr sz="900"/>
          </a:p>
          <a:p>
            <a:pPr indent="0" lvl="0" marL="0" rtl="0" algn="l">
              <a:spcBef>
                <a:spcPts val="0"/>
              </a:spcBef>
              <a:spcAft>
                <a:spcPts val="0"/>
              </a:spcAft>
              <a:buNone/>
            </a:pPr>
            <a:r>
              <a:t/>
            </a:r>
            <a:endParaRPr sz="900"/>
          </a:p>
          <a:p>
            <a:pPr indent="0" lvl="0" marL="0" rtl="0" algn="l">
              <a:spcBef>
                <a:spcPts val="0"/>
              </a:spcBef>
              <a:spcAft>
                <a:spcPts val="0"/>
              </a:spcAft>
              <a:buNone/>
            </a:pPr>
            <a:r>
              <a:t/>
            </a:r>
            <a:endParaRPr sz="900"/>
          </a:p>
          <a:p>
            <a:pPr indent="0" lvl="0" marL="0" rtl="0" algn="l">
              <a:spcBef>
                <a:spcPts val="0"/>
              </a:spcBef>
              <a:spcAft>
                <a:spcPts val="0"/>
              </a:spcAft>
              <a:buNone/>
            </a:pPr>
            <a:r>
              <a:rPr lang="en" sz="1600">
                <a:solidFill>
                  <a:srgbClr val="FFFFFF"/>
                </a:solidFill>
                <a:latin typeface="Arial"/>
                <a:ea typeface="Arial"/>
                <a:cs typeface="Arial"/>
                <a:sym typeface="Arial"/>
              </a:rPr>
              <a:t>“You're going to work harder here than you've ever worked anywhere else. And the only thing I ask from you is ganas. Desire.”</a:t>
            </a:r>
            <a:endParaRPr sz="1800">
              <a:solidFill>
                <a:srgbClr val="FFFFFF"/>
              </a:solidFill>
            </a:endParaRPr>
          </a:p>
        </p:txBody>
      </p:sp>
      <p:sp>
        <p:nvSpPr>
          <p:cNvPr id="141" name="Google Shape;141;p23"/>
          <p:cNvSpPr txBox="1"/>
          <p:nvPr>
            <p:ph idx="2" type="body"/>
          </p:nvPr>
        </p:nvSpPr>
        <p:spPr>
          <a:xfrm>
            <a:off x="4291725" y="1160400"/>
            <a:ext cx="4407300" cy="2822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400">
                <a:solidFill>
                  <a:schemeClr val="dk1"/>
                </a:solidFill>
                <a:latin typeface="Times New Roman"/>
                <a:ea typeface="Times New Roman"/>
                <a:cs typeface="Times New Roman"/>
                <a:sym typeface="Times New Roman"/>
              </a:rPr>
              <a:t>Let students assess you/your teaching often</a:t>
            </a:r>
            <a:endParaRPr b="1" sz="24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2400">
              <a:solidFill>
                <a:schemeClr val="dk1"/>
              </a:solidFill>
              <a:latin typeface="Times New Roman"/>
              <a:ea typeface="Times New Roman"/>
              <a:cs typeface="Times New Roman"/>
              <a:sym typeface="Times New Roman"/>
            </a:endParaRPr>
          </a:p>
          <a:p>
            <a:pPr indent="0" lvl="0" marL="914400" rtl="0" algn="l">
              <a:spcBef>
                <a:spcPts val="0"/>
              </a:spcBef>
              <a:spcAft>
                <a:spcPts val="0"/>
              </a:spcAft>
              <a:buNone/>
            </a:pPr>
            <a:r>
              <a:rPr lang="en" sz="2400">
                <a:solidFill>
                  <a:schemeClr val="dk1"/>
                </a:solidFill>
                <a:latin typeface="Times New Roman"/>
                <a:ea typeface="Times New Roman"/>
                <a:cs typeface="Times New Roman"/>
                <a:sym typeface="Times New Roman"/>
              </a:rPr>
              <a:t>After class</a:t>
            </a:r>
            <a:endParaRPr sz="2400">
              <a:solidFill>
                <a:schemeClr val="dk1"/>
              </a:solidFill>
              <a:latin typeface="Times New Roman"/>
              <a:ea typeface="Times New Roman"/>
              <a:cs typeface="Times New Roman"/>
              <a:sym typeface="Times New Roman"/>
            </a:endParaRPr>
          </a:p>
          <a:p>
            <a:pPr indent="0" lvl="0" marL="914400" rtl="0" algn="l">
              <a:spcBef>
                <a:spcPts val="0"/>
              </a:spcBef>
              <a:spcAft>
                <a:spcPts val="0"/>
              </a:spcAft>
              <a:buNone/>
            </a:pPr>
            <a:r>
              <a:rPr lang="en" sz="2400">
                <a:solidFill>
                  <a:schemeClr val="dk1"/>
                </a:solidFill>
                <a:latin typeface="Times New Roman"/>
                <a:ea typeface="Times New Roman"/>
                <a:cs typeface="Times New Roman"/>
                <a:sym typeface="Times New Roman"/>
              </a:rPr>
              <a:t>After a unit</a:t>
            </a:r>
            <a:endParaRPr sz="2400">
              <a:solidFill>
                <a:schemeClr val="dk1"/>
              </a:solidFill>
              <a:latin typeface="Times New Roman"/>
              <a:ea typeface="Times New Roman"/>
              <a:cs typeface="Times New Roman"/>
              <a:sym typeface="Times New Roman"/>
            </a:endParaRPr>
          </a:p>
          <a:p>
            <a:pPr indent="0" lvl="0" marL="914400" rtl="0" algn="l">
              <a:spcBef>
                <a:spcPts val="0"/>
              </a:spcBef>
              <a:spcAft>
                <a:spcPts val="0"/>
              </a:spcAft>
              <a:buNone/>
            </a:pPr>
            <a:r>
              <a:rPr lang="en" sz="2400">
                <a:solidFill>
                  <a:schemeClr val="dk1"/>
                </a:solidFill>
                <a:latin typeface="Times New Roman"/>
                <a:ea typeface="Times New Roman"/>
                <a:cs typeface="Times New Roman"/>
                <a:sym typeface="Times New Roman"/>
              </a:rPr>
              <a:t>At the end of the quarter</a:t>
            </a:r>
            <a:endParaRPr sz="2400">
              <a:solidFill>
                <a:schemeClr val="dk1"/>
              </a:solidFill>
            </a:endParaRPr>
          </a:p>
        </p:txBody>
      </p:sp>
      <p:pic>
        <p:nvPicPr>
          <p:cNvPr id="142" name="Google Shape;142;p23"/>
          <p:cNvPicPr preferRelativeResize="0"/>
          <p:nvPr/>
        </p:nvPicPr>
        <p:blipFill>
          <a:blip r:embed="rId3">
            <a:alphaModFix/>
          </a:blip>
          <a:stretch>
            <a:fillRect/>
          </a:stretch>
        </p:blipFill>
        <p:spPr>
          <a:xfrm>
            <a:off x="408350" y="569900"/>
            <a:ext cx="3058750" cy="2430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type="title"/>
          </p:nvPr>
        </p:nvSpPr>
        <p:spPr>
          <a:xfrm>
            <a:off x="356950" y="836600"/>
            <a:ext cx="4045200" cy="3573600"/>
          </a:xfrm>
          <a:prstGeom prst="rect">
            <a:avLst/>
          </a:prstGeom>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lang="en" sz="3000">
                <a:latin typeface="Times New Roman"/>
                <a:ea typeface="Times New Roman"/>
                <a:cs typeface="Times New Roman"/>
                <a:sym typeface="Times New Roman"/>
              </a:rPr>
              <a:t>Let students self-assess</a:t>
            </a:r>
            <a:endParaRPr sz="3000">
              <a:latin typeface="Times New Roman"/>
              <a:ea typeface="Times New Roman"/>
              <a:cs typeface="Times New Roman"/>
              <a:sym typeface="Times New Roman"/>
            </a:endParaRPr>
          </a:p>
          <a:p>
            <a:pPr indent="-368300" lvl="0" marL="914400" rtl="0" algn="l">
              <a:lnSpc>
                <a:spcPct val="115000"/>
              </a:lnSpc>
              <a:spcBef>
                <a:spcPts val="0"/>
              </a:spcBef>
              <a:spcAft>
                <a:spcPts val="0"/>
              </a:spcAft>
              <a:buSzPts val="2200"/>
              <a:buFont typeface="Times New Roman"/>
              <a:buChar char="●"/>
            </a:pPr>
            <a:r>
              <a:rPr b="0" lang="en" sz="2200">
                <a:latin typeface="Times New Roman"/>
                <a:ea typeface="Times New Roman"/>
                <a:cs typeface="Times New Roman"/>
                <a:sym typeface="Times New Roman"/>
              </a:rPr>
              <a:t>On assignments/tests</a:t>
            </a:r>
            <a:endParaRPr b="0" sz="2200">
              <a:latin typeface="Times New Roman"/>
              <a:ea typeface="Times New Roman"/>
              <a:cs typeface="Times New Roman"/>
              <a:sym typeface="Times New Roman"/>
            </a:endParaRPr>
          </a:p>
          <a:p>
            <a:pPr indent="-368300" lvl="0" marL="914400" rtl="0" algn="l">
              <a:lnSpc>
                <a:spcPct val="115000"/>
              </a:lnSpc>
              <a:spcBef>
                <a:spcPts val="0"/>
              </a:spcBef>
              <a:spcAft>
                <a:spcPts val="0"/>
              </a:spcAft>
              <a:buSzPts val="2200"/>
              <a:buFont typeface="Times New Roman"/>
              <a:buChar char="●"/>
            </a:pPr>
            <a:r>
              <a:rPr b="0" lang="en" sz="2200">
                <a:latin typeface="Times New Roman"/>
                <a:ea typeface="Times New Roman"/>
                <a:cs typeface="Times New Roman"/>
                <a:sym typeface="Times New Roman"/>
              </a:rPr>
              <a:t>On behavioral issues</a:t>
            </a:r>
            <a:endParaRPr b="0" sz="2200">
              <a:latin typeface="Times New Roman"/>
              <a:ea typeface="Times New Roman"/>
              <a:cs typeface="Times New Roman"/>
              <a:sym typeface="Times New Roman"/>
            </a:endParaRPr>
          </a:p>
          <a:p>
            <a:pPr indent="-368300" lvl="0" marL="914400" rtl="0" algn="l">
              <a:lnSpc>
                <a:spcPct val="115000"/>
              </a:lnSpc>
              <a:spcBef>
                <a:spcPts val="0"/>
              </a:spcBef>
              <a:spcAft>
                <a:spcPts val="0"/>
              </a:spcAft>
              <a:buSzPts val="2200"/>
              <a:buFont typeface="Times New Roman"/>
              <a:buChar char="●"/>
            </a:pPr>
            <a:r>
              <a:rPr b="0" lang="en" sz="2200">
                <a:latin typeface="Times New Roman"/>
                <a:ea typeface="Times New Roman"/>
                <a:cs typeface="Times New Roman"/>
                <a:sym typeface="Times New Roman"/>
              </a:rPr>
              <a:t>With their attitudes</a:t>
            </a:r>
            <a:endParaRPr b="0" sz="2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b="0" sz="2200">
              <a:latin typeface="Times New Roman"/>
              <a:ea typeface="Times New Roman"/>
              <a:cs typeface="Times New Roman"/>
              <a:sym typeface="Times New Roman"/>
            </a:endParaRPr>
          </a:p>
          <a:p>
            <a:pPr indent="0" lvl="0" marL="0" rtl="0" algn="l">
              <a:lnSpc>
                <a:spcPct val="120000"/>
              </a:lnSpc>
              <a:spcBef>
                <a:spcPts val="1400"/>
              </a:spcBef>
              <a:spcAft>
                <a:spcPts val="0"/>
              </a:spcAft>
              <a:buClr>
                <a:schemeClr val="dk2"/>
              </a:buClr>
              <a:buSzPts val="1100"/>
              <a:buFont typeface="Arial"/>
              <a:buNone/>
            </a:pPr>
            <a:r>
              <a:rPr lang="en" sz="1300">
                <a:highlight>
                  <a:srgbClr val="FFFFFF"/>
                </a:highlight>
                <a:latin typeface="Arial"/>
                <a:ea typeface="Arial"/>
                <a:cs typeface="Arial"/>
                <a:sym typeface="Arial"/>
              </a:rPr>
              <a:t>"It’s high time your grandmother learned to be proud of the grandson she’s got, rather than the one she thinks she ought to have."</a:t>
            </a:r>
            <a:endParaRPr sz="1300">
              <a:highlight>
                <a:srgbClr val="FFFFFF"/>
              </a:highlight>
              <a:latin typeface="Arial"/>
              <a:ea typeface="Arial"/>
              <a:cs typeface="Arial"/>
              <a:sym typeface="Arial"/>
            </a:endParaRPr>
          </a:p>
          <a:p>
            <a:pPr indent="0" lvl="0" marL="0" rtl="0" algn="l">
              <a:lnSpc>
                <a:spcPct val="115000"/>
              </a:lnSpc>
              <a:spcBef>
                <a:spcPts val="400"/>
              </a:spcBef>
              <a:spcAft>
                <a:spcPts val="0"/>
              </a:spcAft>
              <a:buNone/>
            </a:pPr>
            <a:r>
              <a:t/>
            </a:r>
            <a:endParaRPr b="0" sz="1400">
              <a:latin typeface="Times New Roman"/>
              <a:ea typeface="Times New Roman"/>
              <a:cs typeface="Times New Roman"/>
              <a:sym typeface="Times New Roman"/>
            </a:endParaRPr>
          </a:p>
        </p:txBody>
      </p:sp>
      <p:pic>
        <p:nvPicPr>
          <p:cNvPr id="148" name="Google Shape;148;p24"/>
          <p:cNvPicPr preferRelativeResize="0"/>
          <p:nvPr/>
        </p:nvPicPr>
        <p:blipFill>
          <a:blip r:embed="rId3">
            <a:alphaModFix/>
          </a:blip>
          <a:stretch>
            <a:fillRect/>
          </a:stretch>
        </p:blipFill>
        <p:spPr>
          <a:xfrm>
            <a:off x="5126575" y="836600"/>
            <a:ext cx="3474700" cy="3474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